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  <p:sldMasterId id="2147483684" r:id="rId2"/>
  </p:sldMasterIdLst>
  <p:notesMasterIdLst>
    <p:notesMasterId r:id="rId29"/>
  </p:notesMasterIdLst>
  <p:sldIdLst>
    <p:sldId id="256" r:id="rId3"/>
    <p:sldId id="258" r:id="rId4"/>
    <p:sldId id="260" r:id="rId5"/>
    <p:sldId id="322" r:id="rId6"/>
    <p:sldId id="264" r:id="rId7"/>
    <p:sldId id="265" r:id="rId8"/>
    <p:sldId id="325" r:id="rId9"/>
    <p:sldId id="326" r:id="rId10"/>
    <p:sldId id="271" r:id="rId11"/>
    <p:sldId id="328" r:id="rId12"/>
    <p:sldId id="329" r:id="rId13"/>
    <p:sldId id="331" r:id="rId14"/>
    <p:sldId id="280" r:id="rId15"/>
    <p:sldId id="332" r:id="rId16"/>
    <p:sldId id="333" r:id="rId17"/>
    <p:sldId id="334" r:id="rId18"/>
    <p:sldId id="335" r:id="rId19"/>
    <p:sldId id="337" r:id="rId20"/>
    <p:sldId id="321" r:id="rId21"/>
    <p:sldId id="339" r:id="rId22"/>
    <p:sldId id="341" r:id="rId23"/>
    <p:sldId id="340" r:id="rId24"/>
    <p:sldId id="315" r:id="rId25"/>
    <p:sldId id="342" r:id="rId26"/>
    <p:sldId id="291" r:id="rId27"/>
    <p:sldId id="296" r:id="rId28"/>
  </p:sldIdLst>
  <p:sldSz cx="9144000" cy="5143500" type="screen16x9"/>
  <p:notesSz cx="6858000" cy="9144000"/>
  <p:embeddedFontLst>
    <p:embeddedFont>
      <p:font typeface="Proxima Nova" panose="020B0604020202020204" charset="0"/>
      <p:regular r:id="rId30"/>
      <p:bold r:id="rId31"/>
      <p:italic r:id="rId32"/>
      <p:boldItalic r:id="rId33"/>
    </p:embeddedFont>
    <p:embeddedFont>
      <p:font typeface="Racing Sans One" panose="020B0604020202020204" charset="0"/>
      <p:regular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A8890DC-0FFA-4873-96AE-706894FAA66E}">
  <a:tblStyle styleId="{8A8890DC-0FFA-4873-96AE-706894FAA6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42" autoAdjust="0"/>
    <p:restoredTop sz="94660"/>
  </p:normalViewPr>
  <p:slideViewPr>
    <p:cSldViewPr snapToGrid="0">
      <p:cViewPr varScale="1">
        <p:scale>
          <a:sx n="78" d="100"/>
          <a:sy n="78" d="100"/>
        </p:scale>
        <p:origin x="84" y="12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24bf50a19d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24bf50a19d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6960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24bf50a19d6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2" name="Google Shape;1492;g24bf50a19d6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44338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24bf50a19d6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24bf50a19d6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21506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24bf50a19d6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24bf50a19d6_0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24bf50a19d6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2" name="Google Shape;1492;g24bf50a19d6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2519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24bf50a19d6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2" name="Google Shape;1492;g24bf50a19d6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46544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24bf50a19d6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2" name="Google Shape;1492;g24bf50a19d6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1224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24bf50a19d6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0" name="Google Shape;1690;g24bf50a19d6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45846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24bc07e5c48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24bc07e5c48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6237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24bf50a19d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24bf50a19d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4812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24bc07e5c48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24bc07e5c48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24bf50a19d6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" name="Google Shape;1340;g24bf50a19d6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02803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24bf50a19d6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24bf50a19d6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18757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24bf50a19d6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24bf50a19d6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2522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24bc07e5c48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24bc07e5c48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480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24bf50a19d6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24bf50a19d6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46120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g24c087c57bf_0_35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8" name="Google Shape;1778;g24c087c57bf_0_35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g24c087c57bf_0_17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7" name="Google Shape;2187;g24c087c57bf_0_17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24bf50a19d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24bf50a19d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24bf50a19d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24bf50a19d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7834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24bf50a19d6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24bf50a19d6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24bf50a19d6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24bf50a19d6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g24bf50a19d6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3" name="Google Shape;1713;g24bf50a19d6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3620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g24bf50a19d6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3" name="Google Shape;1713;g24bf50a19d6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1685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24bf50a19d6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24bf50a19d6_0_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7150" y="-57"/>
            <a:ext cx="733877" cy="5143614"/>
            <a:chOff x="-7150" y="-1800"/>
            <a:chExt cx="733877" cy="5143614"/>
          </a:xfrm>
        </p:grpSpPr>
        <p:sp>
          <p:nvSpPr>
            <p:cNvPr id="10" name="Google Shape;10;p2"/>
            <p:cNvSpPr/>
            <p:nvPr/>
          </p:nvSpPr>
          <p:spPr>
            <a:xfrm>
              <a:off x="-7150" y="-180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484327" y="-180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38589" y="240373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7150" y="49661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84327" y="49661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38589" y="738791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7150" y="981195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84327" y="981195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38589" y="122336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7150" y="1472732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84327" y="1472732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38589" y="1714904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7150" y="197115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84327" y="197115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38589" y="2213322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7150" y="2455727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84327" y="2455727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38589" y="269790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7150" y="294723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84327" y="294723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38589" y="318941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7150" y="3445656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84327" y="3445656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38589" y="368782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7150" y="3930233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84327" y="3930233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38589" y="4172406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7150" y="4414836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84327" y="4414836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38589" y="4657009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7150" y="4899414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84327" y="4899414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2;p2"/>
          <p:cNvGrpSpPr/>
          <p:nvPr/>
        </p:nvGrpSpPr>
        <p:grpSpPr>
          <a:xfrm>
            <a:off x="8416100" y="-57"/>
            <a:ext cx="733877" cy="5143614"/>
            <a:chOff x="-7150" y="-1800"/>
            <a:chExt cx="733877" cy="5143614"/>
          </a:xfrm>
        </p:grpSpPr>
        <p:sp>
          <p:nvSpPr>
            <p:cNvPr id="43" name="Google Shape;43;p2"/>
            <p:cNvSpPr/>
            <p:nvPr/>
          </p:nvSpPr>
          <p:spPr>
            <a:xfrm>
              <a:off x="-7150" y="-180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84327" y="-180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38589" y="240373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-7150" y="49661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84327" y="49661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38589" y="738791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-7150" y="981195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84327" y="981195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38589" y="122336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-7150" y="1472732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84327" y="1472732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38589" y="1714904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-7150" y="197115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84327" y="197115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238589" y="2213322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-7150" y="2455727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84327" y="2455727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38589" y="269790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-7150" y="294723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84327" y="294723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38589" y="318941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-7150" y="3445656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84327" y="3445656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38589" y="368782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7150" y="3930233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484327" y="3930233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38589" y="4172406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-7150" y="4414836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484327" y="4414836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38589" y="4657009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-7150" y="4899414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484327" y="4899414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5" name="Google Shape;75;p2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2"/>
          <p:cNvSpPr txBox="1">
            <a:spLocks noGrp="1"/>
          </p:cNvSpPr>
          <p:nvPr>
            <p:ph type="ctrTitle"/>
          </p:nvPr>
        </p:nvSpPr>
        <p:spPr>
          <a:xfrm>
            <a:off x="1699650" y="1331525"/>
            <a:ext cx="5744700" cy="17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5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7" name="Google Shape;77;p2"/>
          <p:cNvSpPr txBox="1">
            <a:spLocks noGrp="1"/>
          </p:cNvSpPr>
          <p:nvPr>
            <p:ph type="subTitle" idx="1"/>
          </p:nvPr>
        </p:nvSpPr>
        <p:spPr>
          <a:xfrm>
            <a:off x="3367419" y="3109375"/>
            <a:ext cx="2409000" cy="7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8" name="Google Shape;7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79" name="Google Shape;79;p2"/>
          <p:cNvGrpSpPr/>
          <p:nvPr/>
        </p:nvGrpSpPr>
        <p:grpSpPr>
          <a:xfrm rot="-97">
            <a:off x="5915878" y="-376831"/>
            <a:ext cx="2136356" cy="1135411"/>
            <a:chOff x="2469825" y="262950"/>
            <a:chExt cx="601350" cy="319600"/>
          </a:xfrm>
        </p:grpSpPr>
        <p:sp>
          <p:nvSpPr>
            <p:cNvPr id="80" name="Google Shape;80;p2"/>
            <p:cNvSpPr/>
            <p:nvPr/>
          </p:nvSpPr>
          <p:spPr>
            <a:xfrm>
              <a:off x="2469825" y="262950"/>
              <a:ext cx="601350" cy="288775"/>
            </a:xfrm>
            <a:custGeom>
              <a:avLst/>
              <a:gdLst/>
              <a:ahLst/>
              <a:cxnLst/>
              <a:rect l="l" t="t" r="r" b="b"/>
              <a:pathLst>
                <a:path w="24054" h="11551" fill="none" extrusionOk="0">
                  <a:moveTo>
                    <a:pt x="18157" y="11550"/>
                  </a:moveTo>
                  <a:lnTo>
                    <a:pt x="10103" y="11550"/>
                  </a:lnTo>
                  <a:cubicBezTo>
                    <a:pt x="9572" y="11550"/>
                    <a:pt x="9067" y="11319"/>
                    <a:pt x="8721" y="10915"/>
                  </a:cubicBezTo>
                  <a:lnTo>
                    <a:pt x="8721" y="10915"/>
                  </a:lnTo>
                  <a:cubicBezTo>
                    <a:pt x="8377" y="10512"/>
                    <a:pt x="7872" y="10281"/>
                    <a:pt x="7341" y="10281"/>
                  </a:cubicBezTo>
                  <a:lnTo>
                    <a:pt x="5982" y="10281"/>
                  </a:lnTo>
                  <a:cubicBezTo>
                    <a:pt x="5102" y="10281"/>
                    <a:pt x="4226" y="10173"/>
                    <a:pt x="3371" y="9962"/>
                  </a:cubicBezTo>
                  <a:lnTo>
                    <a:pt x="2261" y="9688"/>
                  </a:lnTo>
                  <a:cubicBezTo>
                    <a:pt x="1787" y="9570"/>
                    <a:pt x="1576" y="9017"/>
                    <a:pt x="1852" y="8613"/>
                  </a:cubicBezTo>
                  <a:lnTo>
                    <a:pt x="1852" y="8613"/>
                  </a:lnTo>
                  <a:cubicBezTo>
                    <a:pt x="2062" y="8306"/>
                    <a:pt x="1995" y="7889"/>
                    <a:pt x="1699" y="7663"/>
                  </a:cubicBezTo>
                  <a:lnTo>
                    <a:pt x="700" y="6898"/>
                  </a:lnTo>
                  <a:cubicBezTo>
                    <a:pt x="217" y="6528"/>
                    <a:pt x="1" y="5906"/>
                    <a:pt x="151" y="5316"/>
                  </a:cubicBezTo>
                  <a:lnTo>
                    <a:pt x="884" y="2442"/>
                  </a:lnTo>
                  <a:lnTo>
                    <a:pt x="1079" y="1810"/>
                  </a:lnTo>
                  <a:cubicBezTo>
                    <a:pt x="1243" y="1280"/>
                    <a:pt x="1734" y="917"/>
                    <a:pt x="2290" y="917"/>
                  </a:cubicBezTo>
                  <a:lnTo>
                    <a:pt x="2290" y="917"/>
                  </a:lnTo>
                  <a:cubicBezTo>
                    <a:pt x="2510" y="917"/>
                    <a:pt x="2726" y="861"/>
                    <a:pt x="2917" y="752"/>
                  </a:cubicBezTo>
                  <a:lnTo>
                    <a:pt x="3797" y="252"/>
                  </a:lnTo>
                  <a:cubicBezTo>
                    <a:pt x="4220" y="11"/>
                    <a:pt x="4738" y="1"/>
                    <a:pt x="5169" y="227"/>
                  </a:cubicBezTo>
                  <a:lnTo>
                    <a:pt x="7947" y="1676"/>
                  </a:lnTo>
                  <a:cubicBezTo>
                    <a:pt x="8319" y="1870"/>
                    <a:pt x="8438" y="2348"/>
                    <a:pt x="8198" y="2694"/>
                  </a:cubicBezTo>
                  <a:lnTo>
                    <a:pt x="8198" y="2694"/>
                  </a:lnTo>
                  <a:cubicBezTo>
                    <a:pt x="8066" y="2886"/>
                    <a:pt x="8036" y="3130"/>
                    <a:pt x="8122" y="3347"/>
                  </a:cubicBezTo>
                  <a:cubicBezTo>
                    <a:pt x="8448" y="4169"/>
                    <a:pt x="9484" y="6147"/>
                    <a:pt x="11988" y="6578"/>
                  </a:cubicBezTo>
                  <a:cubicBezTo>
                    <a:pt x="14260" y="6970"/>
                    <a:pt x="15398" y="6173"/>
                    <a:pt x="15861" y="5686"/>
                  </a:cubicBezTo>
                  <a:cubicBezTo>
                    <a:pt x="16070" y="5465"/>
                    <a:pt x="16347" y="5324"/>
                    <a:pt x="16647" y="5296"/>
                  </a:cubicBezTo>
                  <a:lnTo>
                    <a:pt x="18783" y="5098"/>
                  </a:lnTo>
                  <a:cubicBezTo>
                    <a:pt x="19348" y="5045"/>
                    <a:pt x="19917" y="5142"/>
                    <a:pt x="20433" y="5377"/>
                  </a:cubicBezTo>
                  <a:lnTo>
                    <a:pt x="23476" y="6766"/>
                  </a:lnTo>
                  <a:cubicBezTo>
                    <a:pt x="23872" y="6946"/>
                    <a:pt x="24053" y="7407"/>
                    <a:pt x="23886" y="7809"/>
                  </a:cubicBezTo>
                  <a:cubicBezTo>
                    <a:pt x="23476" y="8794"/>
                    <a:pt x="22762" y="10428"/>
                    <a:pt x="22585" y="10353"/>
                  </a:cubicBezTo>
                  <a:cubicBezTo>
                    <a:pt x="22397" y="10273"/>
                    <a:pt x="20714" y="9720"/>
                    <a:pt x="19840" y="9435"/>
                  </a:cubicBezTo>
                  <a:cubicBezTo>
                    <a:pt x="19609" y="9359"/>
                    <a:pt x="19385" y="9564"/>
                    <a:pt x="19438" y="9802"/>
                  </a:cubicBezTo>
                  <a:lnTo>
                    <a:pt x="19742" y="11168"/>
                  </a:lnTo>
                  <a:cubicBezTo>
                    <a:pt x="19785" y="11364"/>
                    <a:pt x="19636" y="11550"/>
                    <a:pt x="19435" y="11550"/>
                  </a:cubicBezTo>
                  <a:lnTo>
                    <a:pt x="18157" y="1155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2815800" y="522075"/>
              <a:ext cx="25" cy="60475"/>
            </a:xfrm>
            <a:custGeom>
              <a:avLst/>
              <a:gdLst/>
              <a:ahLst/>
              <a:cxnLst/>
              <a:rect l="l" t="t" r="r" b="b"/>
              <a:pathLst>
                <a:path w="1" h="2419" fill="none" extrusionOk="0">
                  <a:moveTo>
                    <a:pt x="0" y="0"/>
                  </a:moveTo>
                  <a:lnTo>
                    <a:pt x="0" y="241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2"/>
          <p:cNvSpPr/>
          <p:nvPr/>
        </p:nvSpPr>
        <p:spPr>
          <a:xfrm rot="-8627008">
            <a:off x="541946" y="3923777"/>
            <a:ext cx="3966216" cy="1623137"/>
          </a:xfrm>
          <a:custGeom>
            <a:avLst/>
            <a:gdLst/>
            <a:ahLst/>
            <a:cxnLst/>
            <a:rect l="l" t="t" r="r" b="b"/>
            <a:pathLst>
              <a:path w="38822" h="15888" fill="none" extrusionOk="0">
                <a:moveTo>
                  <a:pt x="32023" y="3963"/>
                </a:moveTo>
                <a:cubicBezTo>
                  <a:pt x="32023" y="3963"/>
                  <a:pt x="32879" y="4500"/>
                  <a:pt x="33063" y="4366"/>
                </a:cubicBezTo>
                <a:cubicBezTo>
                  <a:pt x="33248" y="4232"/>
                  <a:pt x="33046" y="3897"/>
                  <a:pt x="33315" y="3829"/>
                </a:cubicBezTo>
                <a:cubicBezTo>
                  <a:pt x="33584" y="3762"/>
                  <a:pt x="34725" y="3716"/>
                  <a:pt x="35497" y="4108"/>
                </a:cubicBezTo>
                <a:cubicBezTo>
                  <a:pt x="36270" y="4500"/>
                  <a:pt x="38284" y="5810"/>
                  <a:pt x="38284" y="5810"/>
                </a:cubicBezTo>
                <a:cubicBezTo>
                  <a:pt x="38284" y="5810"/>
                  <a:pt x="38821" y="6363"/>
                  <a:pt x="38502" y="6968"/>
                </a:cubicBezTo>
                <a:cubicBezTo>
                  <a:pt x="38183" y="7572"/>
                  <a:pt x="37277" y="7589"/>
                  <a:pt x="37192" y="7572"/>
                </a:cubicBezTo>
                <a:cubicBezTo>
                  <a:pt x="37109" y="7555"/>
                  <a:pt x="23008" y="8680"/>
                  <a:pt x="23008" y="8680"/>
                </a:cubicBezTo>
                <a:cubicBezTo>
                  <a:pt x="23008" y="8680"/>
                  <a:pt x="19634" y="8999"/>
                  <a:pt x="19551" y="8093"/>
                </a:cubicBezTo>
                <a:cubicBezTo>
                  <a:pt x="19466" y="7186"/>
                  <a:pt x="21229" y="6884"/>
                  <a:pt x="21783" y="6716"/>
                </a:cubicBezTo>
                <a:cubicBezTo>
                  <a:pt x="22337" y="6549"/>
                  <a:pt x="22891" y="5826"/>
                  <a:pt x="22555" y="4954"/>
                </a:cubicBezTo>
                <a:cubicBezTo>
                  <a:pt x="22220" y="4081"/>
                  <a:pt x="20239" y="3258"/>
                  <a:pt x="19919" y="3158"/>
                </a:cubicBezTo>
                <a:cubicBezTo>
                  <a:pt x="19601" y="3056"/>
                  <a:pt x="18913" y="3107"/>
                  <a:pt x="18695" y="3611"/>
                </a:cubicBezTo>
                <a:cubicBezTo>
                  <a:pt x="18476" y="4115"/>
                  <a:pt x="19741" y="4964"/>
                  <a:pt x="19830" y="5132"/>
                </a:cubicBezTo>
                <a:cubicBezTo>
                  <a:pt x="19920" y="5301"/>
                  <a:pt x="20021" y="5468"/>
                  <a:pt x="19572" y="5814"/>
                </a:cubicBezTo>
                <a:cubicBezTo>
                  <a:pt x="19125" y="6162"/>
                  <a:pt x="17636" y="7689"/>
                  <a:pt x="16882" y="8125"/>
                </a:cubicBezTo>
                <a:cubicBezTo>
                  <a:pt x="16126" y="8563"/>
                  <a:pt x="12668" y="10851"/>
                  <a:pt x="12668" y="10851"/>
                </a:cubicBezTo>
                <a:cubicBezTo>
                  <a:pt x="12668" y="10851"/>
                  <a:pt x="11627" y="11232"/>
                  <a:pt x="11717" y="12137"/>
                </a:cubicBezTo>
                <a:cubicBezTo>
                  <a:pt x="11807" y="13044"/>
                  <a:pt x="12358" y="14387"/>
                  <a:pt x="12358" y="14387"/>
                </a:cubicBezTo>
                <a:cubicBezTo>
                  <a:pt x="12358" y="14387"/>
                  <a:pt x="12626" y="14933"/>
                  <a:pt x="12190" y="15243"/>
                </a:cubicBezTo>
                <a:cubicBezTo>
                  <a:pt x="11753" y="15554"/>
                  <a:pt x="10947" y="15285"/>
                  <a:pt x="10947" y="15285"/>
                </a:cubicBezTo>
                <a:cubicBezTo>
                  <a:pt x="10947" y="15285"/>
                  <a:pt x="7666" y="14539"/>
                  <a:pt x="5869" y="14605"/>
                </a:cubicBezTo>
                <a:cubicBezTo>
                  <a:pt x="4073" y="14673"/>
                  <a:pt x="1136" y="15629"/>
                  <a:pt x="1136" y="15629"/>
                </a:cubicBezTo>
                <a:cubicBezTo>
                  <a:pt x="1136" y="15629"/>
                  <a:pt x="0" y="15887"/>
                  <a:pt x="78" y="14846"/>
                </a:cubicBezTo>
                <a:cubicBezTo>
                  <a:pt x="156" y="13805"/>
                  <a:pt x="1321" y="13984"/>
                  <a:pt x="1601" y="13984"/>
                </a:cubicBezTo>
                <a:cubicBezTo>
                  <a:pt x="1881" y="13984"/>
                  <a:pt x="6693" y="13615"/>
                  <a:pt x="6693" y="13615"/>
                </a:cubicBezTo>
                <a:cubicBezTo>
                  <a:pt x="6693" y="13615"/>
                  <a:pt x="7655" y="13626"/>
                  <a:pt x="8180" y="12574"/>
                </a:cubicBezTo>
                <a:cubicBezTo>
                  <a:pt x="8180" y="12574"/>
                  <a:pt x="8716" y="11265"/>
                  <a:pt x="9068" y="11021"/>
                </a:cubicBezTo>
                <a:cubicBezTo>
                  <a:pt x="9420" y="10779"/>
                  <a:pt x="16205" y="6665"/>
                  <a:pt x="16205" y="6665"/>
                </a:cubicBezTo>
                <a:cubicBezTo>
                  <a:pt x="16205" y="6665"/>
                  <a:pt x="16954" y="6318"/>
                  <a:pt x="16563" y="5558"/>
                </a:cubicBezTo>
                <a:cubicBezTo>
                  <a:pt x="16171" y="4797"/>
                  <a:pt x="15355" y="2816"/>
                  <a:pt x="15355" y="2816"/>
                </a:cubicBezTo>
                <a:cubicBezTo>
                  <a:pt x="15355" y="2816"/>
                  <a:pt x="15086" y="2100"/>
                  <a:pt x="15734" y="1664"/>
                </a:cubicBezTo>
                <a:cubicBezTo>
                  <a:pt x="16384" y="1226"/>
                  <a:pt x="18655" y="980"/>
                  <a:pt x="18655" y="980"/>
                </a:cubicBezTo>
                <a:lnTo>
                  <a:pt x="23815" y="86"/>
                </a:lnTo>
                <a:cubicBezTo>
                  <a:pt x="23815" y="86"/>
                  <a:pt x="24251" y="1"/>
                  <a:pt x="24855" y="270"/>
                </a:cubicBezTo>
                <a:cubicBezTo>
                  <a:pt x="25459" y="539"/>
                  <a:pt x="32023" y="3963"/>
                  <a:pt x="32023" y="3963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2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1" name="Google Shape;611;p15"/>
          <p:cNvGrpSpPr/>
          <p:nvPr/>
        </p:nvGrpSpPr>
        <p:grpSpPr>
          <a:xfrm>
            <a:off x="8416100" y="-57"/>
            <a:ext cx="733877" cy="5143614"/>
            <a:chOff x="-7150" y="-1800"/>
            <a:chExt cx="733877" cy="5143614"/>
          </a:xfrm>
        </p:grpSpPr>
        <p:sp>
          <p:nvSpPr>
            <p:cNvPr id="612" name="Google Shape;612;p15"/>
            <p:cNvSpPr/>
            <p:nvPr/>
          </p:nvSpPr>
          <p:spPr>
            <a:xfrm>
              <a:off x="-7150" y="-180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5"/>
            <p:cNvSpPr/>
            <p:nvPr/>
          </p:nvSpPr>
          <p:spPr>
            <a:xfrm>
              <a:off x="484327" y="-180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5"/>
            <p:cNvSpPr/>
            <p:nvPr/>
          </p:nvSpPr>
          <p:spPr>
            <a:xfrm>
              <a:off x="238589" y="240373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5"/>
            <p:cNvSpPr/>
            <p:nvPr/>
          </p:nvSpPr>
          <p:spPr>
            <a:xfrm>
              <a:off x="-7150" y="49661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5"/>
            <p:cNvSpPr/>
            <p:nvPr/>
          </p:nvSpPr>
          <p:spPr>
            <a:xfrm>
              <a:off x="484327" y="49661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5"/>
            <p:cNvSpPr/>
            <p:nvPr/>
          </p:nvSpPr>
          <p:spPr>
            <a:xfrm>
              <a:off x="238589" y="738791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5"/>
            <p:cNvSpPr/>
            <p:nvPr/>
          </p:nvSpPr>
          <p:spPr>
            <a:xfrm>
              <a:off x="-7150" y="981195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5"/>
            <p:cNvSpPr/>
            <p:nvPr/>
          </p:nvSpPr>
          <p:spPr>
            <a:xfrm>
              <a:off x="484327" y="981195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5"/>
            <p:cNvSpPr/>
            <p:nvPr/>
          </p:nvSpPr>
          <p:spPr>
            <a:xfrm>
              <a:off x="238589" y="122336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5"/>
            <p:cNvSpPr/>
            <p:nvPr/>
          </p:nvSpPr>
          <p:spPr>
            <a:xfrm>
              <a:off x="-7150" y="1472732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5"/>
            <p:cNvSpPr/>
            <p:nvPr/>
          </p:nvSpPr>
          <p:spPr>
            <a:xfrm>
              <a:off x="484327" y="1472732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5"/>
            <p:cNvSpPr/>
            <p:nvPr/>
          </p:nvSpPr>
          <p:spPr>
            <a:xfrm>
              <a:off x="238589" y="1714904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5"/>
            <p:cNvSpPr/>
            <p:nvPr/>
          </p:nvSpPr>
          <p:spPr>
            <a:xfrm>
              <a:off x="-7150" y="197115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5"/>
            <p:cNvSpPr/>
            <p:nvPr/>
          </p:nvSpPr>
          <p:spPr>
            <a:xfrm>
              <a:off x="484327" y="197115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5"/>
            <p:cNvSpPr/>
            <p:nvPr/>
          </p:nvSpPr>
          <p:spPr>
            <a:xfrm>
              <a:off x="238589" y="2213322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5"/>
            <p:cNvSpPr/>
            <p:nvPr/>
          </p:nvSpPr>
          <p:spPr>
            <a:xfrm>
              <a:off x="-7150" y="2455727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5"/>
            <p:cNvSpPr/>
            <p:nvPr/>
          </p:nvSpPr>
          <p:spPr>
            <a:xfrm>
              <a:off x="484327" y="2455727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5"/>
            <p:cNvSpPr/>
            <p:nvPr/>
          </p:nvSpPr>
          <p:spPr>
            <a:xfrm>
              <a:off x="238589" y="269790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5"/>
            <p:cNvSpPr/>
            <p:nvPr/>
          </p:nvSpPr>
          <p:spPr>
            <a:xfrm>
              <a:off x="-7150" y="294723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5"/>
            <p:cNvSpPr/>
            <p:nvPr/>
          </p:nvSpPr>
          <p:spPr>
            <a:xfrm>
              <a:off x="484327" y="294723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5"/>
            <p:cNvSpPr/>
            <p:nvPr/>
          </p:nvSpPr>
          <p:spPr>
            <a:xfrm>
              <a:off x="238589" y="318941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5"/>
            <p:cNvSpPr/>
            <p:nvPr/>
          </p:nvSpPr>
          <p:spPr>
            <a:xfrm>
              <a:off x="-7150" y="3445656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5"/>
            <p:cNvSpPr/>
            <p:nvPr/>
          </p:nvSpPr>
          <p:spPr>
            <a:xfrm>
              <a:off x="484327" y="3445656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5"/>
            <p:cNvSpPr/>
            <p:nvPr/>
          </p:nvSpPr>
          <p:spPr>
            <a:xfrm>
              <a:off x="238589" y="368782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5"/>
            <p:cNvSpPr/>
            <p:nvPr/>
          </p:nvSpPr>
          <p:spPr>
            <a:xfrm>
              <a:off x="-7150" y="3930233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5"/>
            <p:cNvSpPr/>
            <p:nvPr/>
          </p:nvSpPr>
          <p:spPr>
            <a:xfrm>
              <a:off x="484327" y="3930233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5"/>
            <p:cNvSpPr/>
            <p:nvPr/>
          </p:nvSpPr>
          <p:spPr>
            <a:xfrm>
              <a:off x="238589" y="4172406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5"/>
            <p:cNvSpPr/>
            <p:nvPr/>
          </p:nvSpPr>
          <p:spPr>
            <a:xfrm>
              <a:off x="-7150" y="4414836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5"/>
            <p:cNvSpPr/>
            <p:nvPr/>
          </p:nvSpPr>
          <p:spPr>
            <a:xfrm>
              <a:off x="484327" y="4414836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>
              <a:off x="238589" y="4657009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>
              <a:off x="-7150" y="4899414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5"/>
            <p:cNvSpPr/>
            <p:nvPr/>
          </p:nvSpPr>
          <p:spPr>
            <a:xfrm>
              <a:off x="484327" y="4899414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44" name="Google Shape;644;p15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5" name="Google Shape;645;p15"/>
          <p:cNvGrpSpPr/>
          <p:nvPr/>
        </p:nvGrpSpPr>
        <p:grpSpPr>
          <a:xfrm>
            <a:off x="7595192" y="4714148"/>
            <a:ext cx="556807" cy="295420"/>
            <a:chOff x="2423575" y="159375"/>
            <a:chExt cx="733800" cy="389325"/>
          </a:xfrm>
        </p:grpSpPr>
        <p:sp>
          <p:nvSpPr>
            <p:cNvPr id="646" name="Google Shape;646;p15"/>
            <p:cNvSpPr/>
            <p:nvPr/>
          </p:nvSpPr>
          <p:spPr>
            <a:xfrm>
              <a:off x="2423575" y="159375"/>
              <a:ext cx="733800" cy="147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5"/>
            <p:cNvSpPr/>
            <p:nvPr/>
          </p:nvSpPr>
          <p:spPr>
            <a:xfrm>
              <a:off x="2423575" y="280238"/>
              <a:ext cx="733800" cy="1476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5"/>
            <p:cNvSpPr/>
            <p:nvPr/>
          </p:nvSpPr>
          <p:spPr>
            <a:xfrm>
              <a:off x="2423575" y="401100"/>
              <a:ext cx="733800" cy="1476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9" name="Google Shape;649;p15"/>
          <p:cNvSpPr txBox="1">
            <a:spLocks noGrp="1"/>
          </p:cNvSpPr>
          <p:nvPr>
            <p:ph type="title"/>
          </p:nvPr>
        </p:nvSpPr>
        <p:spPr>
          <a:xfrm flipH="1">
            <a:off x="713225" y="1903600"/>
            <a:ext cx="3785100" cy="164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48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650" name="Google Shape;650;p15"/>
          <p:cNvSpPr txBox="1">
            <a:spLocks noGrp="1"/>
          </p:cNvSpPr>
          <p:nvPr>
            <p:ph type="subTitle" idx="1"/>
          </p:nvPr>
        </p:nvSpPr>
        <p:spPr>
          <a:xfrm flipH="1">
            <a:off x="713225" y="3546700"/>
            <a:ext cx="26637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13225" y="895987"/>
            <a:ext cx="1410600" cy="9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652" name="Google Shape;652;p15"/>
          <p:cNvGrpSpPr/>
          <p:nvPr/>
        </p:nvGrpSpPr>
        <p:grpSpPr>
          <a:xfrm rot="3894485">
            <a:off x="4924274" y="-879510"/>
            <a:ext cx="2604019" cy="2848737"/>
            <a:chOff x="2505800" y="1917825"/>
            <a:chExt cx="530450" cy="580300"/>
          </a:xfrm>
        </p:grpSpPr>
        <p:sp>
          <p:nvSpPr>
            <p:cNvPr id="653" name="Google Shape;653;p15"/>
            <p:cNvSpPr/>
            <p:nvPr/>
          </p:nvSpPr>
          <p:spPr>
            <a:xfrm>
              <a:off x="2505800" y="1917825"/>
              <a:ext cx="530450" cy="580300"/>
            </a:xfrm>
            <a:custGeom>
              <a:avLst/>
              <a:gdLst/>
              <a:ahLst/>
              <a:cxnLst/>
              <a:rect l="l" t="t" r="r" b="b"/>
              <a:pathLst>
                <a:path w="21218" h="23212" fill="none" extrusionOk="0">
                  <a:moveTo>
                    <a:pt x="20827" y="1036"/>
                  </a:moveTo>
                  <a:lnTo>
                    <a:pt x="20980" y="1309"/>
                  </a:lnTo>
                  <a:cubicBezTo>
                    <a:pt x="21217" y="1733"/>
                    <a:pt x="21102" y="2267"/>
                    <a:pt x="20711" y="2555"/>
                  </a:cubicBezTo>
                  <a:lnTo>
                    <a:pt x="20374" y="2804"/>
                  </a:lnTo>
                  <a:cubicBezTo>
                    <a:pt x="20181" y="2946"/>
                    <a:pt x="19827" y="3046"/>
                    <a:pt x="19586" y="3026"/>
                  </a:cubicBezTo>
                  <a:lnTo>
                    <a:pt x="18828" y="2962"/>
                  </a:lnTo>
                  <a:cubicBezTo>
                    <a:pt x="18390" y="2924"/>
                    <a:pt x="17972" y="3153"/>
                    <a:pt x="17765" y="3541"/>
                  </a:cubicBezTo>
                  <a:cubicBezTo>
                    <a:pt x="17470" y="4096"/>
                    <a:pt x="17076" y="4813"/>
                    <a:pt x="16992" y="4840"/>
                  </a:cubicBezTo>
                  <a:cubicBezTo>
                    <a:pt x="16545" y="4980"/>
                    <a:pt x="15903" y="4854"/>
                    <a:pt x="15416" y="4711"/>
                  </a:cubicBezTo>
                  <a:cubicBezTo>
                    <a:pt x="15009" y="4593"/>
                    <a:pt x="14577" y="4778"/>
                    <a:pt x="14390" y="5159"/>
                  </a:cubicBezTo>
                  <a:lnTo>
                    <a:pt x="13996" y="5961"/>
                  </a:lnTo>
                  <a:cubicBezTo>
                    <a:pt x="13733" y="6497"/>
                    <a:pt x="13037" y="6648"/>
                    <a:pt x="12574" y="6270"/>
                  </a:cubicBezTo>
                  <a:lnTo>
                    <a:pt x="12556" y="6255"/>
                  </a:lnTo>
                  <a:cubicBezTo>
                    <a:pt x="11911" y="5728"/>
                    <a:pt x="10983" y="5727"/>
                    <a:pt x="10337" y="6254"/>
                  </a:cubicBezTo>
                  <a:lnTo>
                    <a:pt x="10337" y="6254"/>
                  </a:lnTo>
                  <a:cubicBezTo>
                    <a:pt x="9929" y="6587"/>
                    <a:pt x="9692" y="7087"/>
                    <a:pt x="9692" y="7613"/>
                  </a:cubicBezTo>
                  <a:lnTo>
                    <a:pt x="9692" y="8140"/>
                  </a:lnTo>
                  <a:cubicBezTo>
                    <a:pt x="9692" y="8431"/>
                    <a:pt x="9764" y="8715"/>
                    <a:pt x="9901" y="8971"/>
                  </a:cubicBezTo>
                  <a:lnTo>
                    <a:pt x="11239" y="11463"/>
                  </a:lnTo>
                  <a:cubicBezTo>
                    <a:pt x="11314" y="11602"/>
                    <a:pt x="11338" y="11763"/>
                    <a:pt x="11307" y="11916"/>
                  </a:cubicBezTo>
                  <a:lnTo>
                    <a:pt x="11010" y="13405"/>
                  </a:lnTo>
                  <a:cubicBezTo>
                    <a:pt x="10943" y="13738"/>
                    <a:pt x="10639" y="13971"/>
                    <a:pt x="10300" y="13948"/>
                  </a:cubicBezTo>
                  <a:lnTo>
                    <a:pt x="7768" y="13779"/>
                  </a:lnTo>
                  <a:cubicBezTo>
                    <a:pt x="7544" y="13764"/>
                    <a:pt x="7330" y="13693"/>
                    <a:pt x="7142" y="13571"/>
                  </a:cubicBezTo>
                  <a:lnTo>
                    <a:pt x="5186" y="12299"/>
                  </a:lnTo>
                  <a:cubicBezTo>
                    <a:pt x="4898" y="12113"/>
                    <a:pt x="4512" y="12206"/>
                    <a:pt x="4341" y="12505"/>
                  </a:cubicBezTo>
                  <a:lnTo>
                    <a:pt x="4341" y="12505"/>
                  </a:lnTo>
                  <a:cubicBezTo>
                    <a:pt x="4201" y="12750"/>
                    <a:pt x="4252" y="13059"/>
                    <a:pt x="4463" y="13247"/>
                  </a:cubicBezTo>
                  <a:lnTo>
                    <a:pt x="6204" y="14798"/>
                  </a:lnTo>
                  <a:cubicBezTo>
                    <a:pt x="6465" y="15032"/>
                    <a:pt x="6547" y="15406"/>
                    <a:pt x="6407" y="15727"/>
                  </a:cubicBezTo>
                  <a:lnTo>
                    <a:pt x="6293" y="15988"/>
                  </a:lnTo>
                  <a:cubicBezTo>
                    <a:pt x="6095" y="16439"/>
                    <a:pt x="5845" y="16866"/>
                    <a:pt x="5548" y="17258"/>
                  </a:cubicBezTo>
                  <a:lnTo>
                    <a:pt x="5548" y="17258"/>
                  </a:lnTo>
                  <a:cubicBezTo>
                    <a:pt x="4617" y="18483"/>
                    <a:pt x="3265" y="19321"/>
                    <a:pt x="1752" y="19609"/>
                  </a:cubicBezTo>
                  <a:lnTo>
                    <a:pt x="1332" y="19690"/>
                  </a:lnTo>
                  <a:cubicBezTo>
                    <a:pt x="670" y="19816"/>
                    <a:pt x="165" y="20355"/>
                    <a:pt x="83" y="21025"/>
                  </a:cubicBezTo>
                  <a:lnTo>
                    <a:pt x="83" y="21025"/>
                  </a:lnTo>
                  <a:cubicBezTo>
                    <a:pt x="1" y="21702"/>
                    <a:pt x="370" y="22354"/>
                    <a:pt x="994" y="22631"/>
                  </a:cubicBezTo>
                  <a:lnTo>
                    <a:pt x="1660" y="22926"/>
                  </a:lnTo>
                  <a:cubicBezTo>
                    <a:pt x="2308" y="23211"/>
                    <a:pt x="3068" y="23023"/>
                    <a:pt x="3506" y="22466"/>
                  </a:cubicBezTo>
                  <a:lnTo>
                    <a:pt x="8163" y="16545"/>
                  </a:lnTo>
                  <a:cubicBezTo>
                    <a:pt x="8532" y="16076"/>
                    <a:pt x="8809" y="15542"/>
                    <a:pt x="8981" y="14972"/>
                  </a:cubicBezTo>
                  <a:lnTo>
                    <a:pt x="9512" y="13199"/>
                  </a:lnTo>
                  <a:cubicBezTo>
                    <a:pt x="9714" y="12524"/>
                    <a:pt x="9624" y="11795"/>
                    <a:pt x="9262" y="11190"/>
                  </a:cubicBezTo>
                  <a:lnTo>
                    <a:pt x="7492" y="8230"/>
                  </a:lnTo>
                  <a:cubicBezTo>
                    <a:pt x="7369" y="8024"/>
                    <a:pt x="7384" y="7764"/>
                    <a:pt x="7530" y="7575"/>
                  </a:cubicBezTo>
                  <a:lnTo>
                    <a:pt x="7909" y="7076"/>
                  </a:lnTo>
                  <a:cubicBezTo>
                    <a:pt x="8063" y="6875"/>
                    <a:pt x="8064" y="6596"/>
                    <a:pt x="7912" y="6394"/>
                  </a:cubicBezTo>
                  <a:lnTo>
                    <a:pt x="7903" y="6382"/>
                  </a:lnTo>
                  <a:cubicBezTo>
                    <a:pt x="7679" y="6084"/>
                    <a:pt x="7781" y="5659"/>
                    <a:pt x="8115" y="5497"/>
                  </a:cubicBezTo>
                  <a:cubicBezTo>
                    <a:pt x="10077" y="4551"/>
                    <a:pt x="16020" y="1677"/>
                    <a:pt x="18723" y="372"/>
                  </a:cubicBezTo>
                  <a:cubicBezTo>
                    <a:pt x="19490" y="0"/>
                    <a:pt x="20412" y="293"/>
                    <a:pt x="20827" y="103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5"/>
            <p:cNvSpPr/>
            <p:nvPr/>
          </p:nvSpPr>
          <p:spPr>
            <a:xfrm>
              <a:off x="2865875" y="1951625"/>
              <a:ext cx="18250" cy="38975"/>
            </a:xfrm>
            <a:custGeom>
              <a:avLst/>
              <a:gdLst/>
              <a:ahLst/>
              <a:cxnLst/>
              <a:rect l="l" t="t" r="r" b="b"/>
              <a:pathLst>
                <a:path w="730" h="1559" fill="none" extrusionOk="0">
                  <a:moveTo>
                    <a:pt x="1" y="0"/>
                  </a:moveTo>
                  <a:lnTo>
                    <a:pt x="729" y="1559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"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Google Shape;773;p19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19"/>
          <p:cNvSpPr txBox="1">
            <a:spLocks noGrp="1"/>
          </p:cNvSpPr>
          <p:nvPr>
            <p:ph type="title"/>
          </p:nvPr>
        </p:nvSpPr>
        <p:spPr>
          <a:xfrm>
            <a:off x="706175" y="463300"/>
            <a:ext cx="77316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775" name="Google Shape;775;p19"/>
          <p:cNvSpPr txBox="1">
            <a:spLocks noGrp="1"/>
          </p:cNvSpPr>
          <p:nvPr>
            <p:ph type="subTitle" idx="1"/>
          </p:nvPr>
        </p:nvSpPr>
        <p:spPr>
          <a:xfrm>
            <a:off x="1463050" y="2342500"/>
            <a:ext cx="26163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Racing Sans One"/>
              <a:buNone/>
              <a:defRPr sz="22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9pPr>
          </a:lstStyle>
          <a:p>
            <a:endParaRPr/>
          </a:p>
        </p:txBody>
      </p:sp>
      <p:sp>
        <p:nvSpPr>
          <p:cNvPr id="776" name="Google Shape;776;p19"/>
          <p:cNvSpPr txBox="1">
            <a:spLocks noGrp="1"/>
          </p:cNvSpPr>
          <p:nvPr>
            <p:ph type="subTitle" idx="2"/>
          </p:nvPr>
        </p:nvSpPr>
        <p:spPr>
          <a:xfrm>
            <a:off x="1463050" y="2755075"/>
            <a:ext cx="2616300" cy="10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19"/>
          <p:cNvSpPr txBox="1">
            <a:spLocks noGrp="1"/>
          </p:cNvSpPr>
          <p:nvPr>
            <p:ph type="subTitle" idx="3"/>
          </p:nvPr>
        </p:nvSpPr>
        <p:spPr>
          <a:xfrm>
            <a:off x="5064648" y="2342500"/>
            <a:ext cx="26163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Racing Sans One"/>
              <a:buNone/>
              <a:defRPr sz="22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9pPr>
          </a:lstStyle>
          <a:p>
            <a:endParaRPr/>
          </a:p>
        </p:txBody>
      </p:sp>
      <p:sp>
        <p:nvSpPr>
          <p:cNvPr id="778" name="Google Shape;778;p19"/>
          <p:cNvSpPr txBox="1">
            <a:spLocks noGrp="1"/>
          </p:cNvSpPr>
          <p:nvPr>
            <p:ph type="subTitle" idx="4"/>
          </p:nvPr>
        </p:nvSpPr>
        <p:spPr>
          <a:xfrm>
            <a:off x="5064650" y="2755075"/>
            <a:ext cx="2616300" cy="10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79" name="Google Shape;779;p19"/>
          <p:cNvGrpSpPr/>
          <p:nvPr/>
        </p:nvGrpSpPr>
        <p:grpSpPr>
          <a:xfrm>
            <a:off x="-634500" y="3638386"/>
            <a:ext cx="2438434" cy="2088186"/>
            <a:chOff x="3840550" y="1589800"/>
            <a:chExt cx="472025" cy="404225"/>
          </a:xfrm>
        </p:grpSpPr>
        <p:sp>
          <p:nvSpPr>
            <p:cNvPr id="780" name="Google Shape;780;p19"/>
            <p:cNvSpPr/>
            <p:nvPr/>
          </p:nvSpPr>
          <p:spPr>
            <a:xfrm>
              <a:off x="3840550" y="1589800"/>
              <a:ext cx="472025" cy="404225"/>
            </a:xfrm>
            <a:custGeom>
              <a:avLst/>
              <a:gdLst/>
              <a:ahLst/>
              <a:cxnLst/>
              <a:rect l="l" t="t" r="r" b="b"/>
              <a:pathLst>
                <a:path w="18881" h="16169" fill="none" extrusionOk="0">
                  <a:moveTo>
                    <a:pt x="10164" y="7998"/>
                  </a:moveTo>
                  <a:lnTo>
                    <a:pt x="1109" y="7998"/>
                  </a:lnTo>
                  <a:cubicBezTo>
                    <a:pt x="902" y="7998"/>
                    <a:pt x="708" y="7899"/>
                    <a:pt x="586" y="7732"/>
                  </a:cubicBezTo>
                  <a:lnTo>
                    <a:pt x="183" y="7182"/>
                  </a:lnTo>
                  <a:cubicBezTo>
                    <a:pt x="1" y="6935"/>
                    <a:pt x="18" y="6594"/>
                    <a:pt x="222" y="6365"/>
                  </a:cubicBezTo>
                  <a:lnTo>
                    <a:pt x="222" y="6365"/>
                  </a:lnTo>
                  <a:cubicBezTo>
                    <a:pt x="427" y="6136"/>
                    <a:pt x="764" y="6082"/>
                    <a:pt x="1031" y="6236"/>
                  </a:cubicBezTo>
                  <a:lnTo>
                    <a:pt x="1163" y="6313"/>
                  </a:lnTo>
                  <a:cubicBezTo>
                    <a:pt x="1520" y="6518"/>
                    <a:pt x="1977" y="6383"/>
                    <a:pt x="2163" y="6014"/>
                  </a:cubicBezTo>
                  <a:lnTo>
                    <a:pt x="2163" y="6014"/>
                  </a:lnTo>
                  <a:cubicBezTo>
                    <a:pt x="2279" y="5784"/>
                    <a:pt x="2262" y="5508"/>
                    <a:pt x="2120" y="5294"/>
                  </a:cubicBezTo>
                  <a:lnTo>
                    <a:pt x="2120" y="5294"/>
                  </a:lnTo>
                  <a:cubicBezTo>
                    <a:pt x="1602" y="4518"/>
                    <a:pt x="1564" y="3517"/>
                    <a:pt x="2021" y="2705"/>
                  </a:cubicBezTo>
                  <a:lnTo>
                    <a:pt x="2021" y="2705"/>
                  </a:lnTo>
                  <a:cubicBezTo>
                    <a:pt x="2494" y="1863"/>
                    <a:pt x="3303" y="1266"/>
                    <a:pt x="4245" y="1059"/>
                  </a:cubicBezTo>
                  <a:lnTo>
                    <a:pt x="8719" y="81"/>
                  </a:lnTo>
                  <a:cubicBezTo>
                    <a:pt x="9083" y="1"/>
                    <a:pt x="9443" y="231"/>
                    <a:pt x="9522" y="595"/>
                  </a:cubicBezTo>
                  <a:lnTo>
                    <a:pt x="10348" y="4366"/>
                  </a:lnTo>
                  <a:cubicBezTo>
                    <a:pt x="10466" y="4907"/>
                    <a:pt x="10837" y="5357"/>
                    <a:pt x="11347" y="5575"/>
                  </a:cubicBezTo>
                  <a:lnTo>
                    <a:pt x="11743" y="5746"/>
                  </a:lnTo>
                  <a:cubicBezTo>
                    <a:pt x="12407" y="6030"/>
                    <a:pt x="13180" y="5866"/>
                    <a:pt x="13672" y="5338"/>
                  </a:cubicBezTo>
                  <a:lnTo>
                    <a:pt x="13672" y="5338"/>
                  </a:lnTo>
                  <a:cubicBezTo>
                    <a:pt x="14170" y="4802"/>
                    <a:pt x="14953" y="4642"/>
                    <a:pt x="15622" y="4939"/>
                  </a:cubicBezTo>
                  <a:lnTo>
                    <a:pt x="15937" y="5079"/>
                  </a:lnTo>
                  <a:cubicBezTo>
                    <a:pt x="16217" y="5203"/>
                    <a:pt x="16459" y="5401"/>
                    <a:pt x="16636" y="5651"/>
                  </a:cubicBezTo>
                  <a:lnTo>
                    <a:pt x="18738" y="8600"/>
                  </a:lnTo>
                  <a:cubicBezTo>
                    <a:pt x="18855" y="8765"/>
                    <a:pt x="18880" y="8979"/>
                    <a:pt x="18801" y="9167"/>
                  </a:cubicBezTo>
                  <a:lnTo>
                    <a:pt x="18212" y="10572"/>
                  </a:lnTo>
                  <a:cubicBezTo>
                    <a:pt x="18119" y="10790"/>
                    <a:pt x="17907" y="10932"/>
                    <a:pt x="17669" y="10931"/>
                  </a:cubicBezTo>
                  <a:cubicBezTo>
                    <a:pt x="16064" y="10923"/>
                    <a:pt x="10223" y="10835"/>
                    <a:pt x="10164" y="10932"/>
                  </a:cubicBezTo>
                  <a:cubicBezTo>
                    <a:pt x="10079" y="11072"/>
                    <a:pt x="11509" y="12122"/>
                    <a:pt x="12060" y="12518"/>
                  </a:cubicBezTo>
                  <a:cubicBezTo>
                    <a:pt x="12191" y="12612"/>
                    <a:pt x="12263" y="12769"/>
                    <a:pt x="12249" y="12930"/>
                  </a:cubicBezTo>
                  <a:lnTo>
                    <a:pt x="12080" y="14863"/>
                  </a:lnTo>
                  <a:cubicBezTo>
                    <a:pt x="12071" y="14966"/>
                    <a:pt x="12017" y="15061"/>
                    <a:pt x="11935" y="15121"/>
                  </a:cubicBezTo>
                  <a:lnTo>
                    <a:pt x="10663" y="16062"/>
                  </a:lnTo>
                  <a:cubicBezTo>
                    <a:pt x="10519" y="16169"/>
                    <a:pt x="10318" y="16153"/>
                    <a:pt x="10192" y="16025"/>
                  </a:cubicBezTo>
                  <a:lnTo>
                    <a:pt x="6899" y="12677"/>
                  </a:lnTo>
                  <a:cubicBezTo>
                    <a:pt x="6632" y="12406"/>
                    <a:pt x="6213" y="12353"/>
                    <a:pt x="5888" y="12551"/>
                  </a:cubicBezTo>
                  <a:lnTo>
                    <a:pt x="4391" y="13459"/>
                  </a:lnTo>
                  <a:cubicBezTo>
                    <a:pt x="4222" y="13563"/>
                    <a:pt x="4021" y="13600"/>
                    <a:pt x="3824" y="13566"/>
                  </a:cubicBezTo>
                  <a:lnTo>
                    <a:pt x="3283" y="13472"/>
                  </a:lnTo>
                  <a:cubicBezTo>
                    <a:pt x="2208" y="13284"/>
                    <a:pt x="1336" y="12495"/>
                    <a:pt x="1041" y="11445"/>
                  </a:cubicBezTo>
                  <a:lnTo>
                    <a:pt x="1041" y="11445"/>
                  </a:lnTo>
                  <a:cubicBezTo>
                    <a:pt x="947" y="11112"/>
                    <a:pt x="1175" y="10775"/>
                    <a:pt x="1520" y="10739"/>
                  </a:cubicBezTo>
                  <a:lnTo>
                    <a:pt x="15919" y="9215"/>
                  </a:lnTo>
                  <a:cubicBezTo>
                    <a:pt x="16233" y="9181"/>
                    <a:pt x="16459" y="8899"/>
                    <a:pt x="16423" y="8586"/>
                  </a:cubicBezTo>
                  <a:lnTo>
                    <a:pt x="16423" y="8586"/>
                  </a:lnTo>
                  <a:cubicBezTo>
                    <a:pt x="16389" y="8304"/>
                    <a:pt x="16153" y="8089"/>
                    <a:pt x="15868" y="8085"/>
                  </a:cubicBezTo>
                  <a:lnTo>
                    <a:pt x="10164" y="799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9"/>
            <p:cNvSpPr/>
            <p:nvPr/>
          </p:nvSpPr>
          <p:spPr>
            <a:xfrm>
              <a:off x="4093600" y="1770075"/>
              <a:ext cx="25" cy="37250"/>
            </a:xfrm>
            <a:custGeom>
              <a:avLst/>
              <a:gdLst/>
              <a:ahLst/>
              <a:cxnLst/>
              <a:rect l="l" t="t" r="r" b="b"/>
              <a:pathLst>
                <a:path w="1" h="1490" fill="none" extrusionOk="0">
                  <a:moveTo>
                    <a:pt x="0" y="1"/>
                  </a:moveTo>
                  <a:lnTo>
                    <a:pt x="0" y="1489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" name="Google Shape;782;p19"/>
          <p:cNvGrpSpPr/>
          <p:nvPr/>
        </p:nvGrpSpPr>
        <p:grpSpPr>
          <a:xfrm>
            <a:off x="6436775" y="4726951"/>
            <a:ext cx="2287873" cy="73800"/>
            <a:chOff x="1772250" y="1428450"/>
            <a:chExt cx="2287873" cy="73800"/>
          </a:xfrm>
        </p:grpSpPr>
        <p:cxnSp>
          <p:nvCxnSpPr>
            <p:cNvPr id="783" name="Google Shape;783;p19"/>
            <p:cNvCxnSpPr/>
            <p:nvPr/>
          </p:nvCxnSpPr>
          <p:spPr>
            <a:xfrm>
              <a:off x="1772250" y="1500575"/>
              <a:ext cx="2215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84" name="Google Shape;784;p19"/>
            <p:cNvSpPr/>
            <p:nvPr/>
          </p:nvSpPr>
          <p:spPr>
            <a:xfrm>
              <a:off x="3617023" y="1428450"/>
              <a:ext cx="443100" cy="73800"/>
            </a:xfrm>
            <a:prstGeom prst="parallelogram">
              <a:avLst>
                <a:gd name="adj" fmla="val 109112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_3"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6" name="Google Shape;786;p20"/>
          <p:cNvGrpSpPr/>
          <p:nvPr/>
        </p:nvGrpSpPr>
        <p:grpSpPr>
          <a:xfrm>
            <a:off x="8426273" y="2"/>
            <a:ext cx="717732" cy="1198437"/>
            <a:chOff x="-7150" y="-1800"/>
            <a:chExt cx="733877" cy="1225395"/>
          </a:xfrm>
        </p:grpSpPr>
        <p:sp>
          <p:nvSpPr>
            <p:cNvPr id="787" name="Google Shape;787;p20"/>
            <p:cNvSpPr/>
            <p:nvPr/>
          </p:nvSpPr>
          <p:spPr>
            <a:xfrm>
              <a:off x="-7150" y="-180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0"/>
            <p:cNvSpPr/>
            <p:nvPr/>
          </p:nvSpPr>
          <p:spPr>
            <a:xfrm>
              <a:off x="484327" y="-180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0"/>
            <p:cNvSpPr/>
            <p:nvPr/>
          </p:nvSpPr>
          <p:spPr>
            <a:xfrm>
              <a:off x="238589" y="240373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0"/>
            <p:cNvSpPr/>
            <p:nvPr/>
          </p:nvSpPr>
          <p:spPr>
            <a:xfrm>
              <a:off x="-7150" y="49661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0"/>
            <p:cNvSpPr/>
            <p:nvPr/>
          </p:nvSpPr>
          <p:spPr>
            <a:xfrm>
              <a:off x="484327" y="49661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0"/>
            <p:cNvSpPr/>
            <p:nvPr/>
          </p:nvSpPr>
          <p:spPr>
            <a:xfrm>
              <a:off x="238589" y="738791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0"/>
            <p:cNvSpPr/>
            <p:nvPr/>
          </p:nvSpPr>
          <p:spPr>
            <a:xfrm>
              <a:off x="-7150" y="981195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0"/>
            <p:cNvSpPr/>
            <p:nvPr/>
          </p:nvSpPr>
          <p:spPr>
            <a:xfrm>
              <a:off x="484327" y="981195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20"/>
          <p:cNvGrpSpPr/>
          <p:nvPr/>
        </p:nvGrpSpPr>
        <p:grpSpPr>
          <a:xfrm>
            <a:off x="-11548" y="2"/>
            <a:ext cx="717732" cy="1198437"/>
            <a:chOff x="-7150" y="-1800"/>
            <a:chExt cx="733877" cy="1225395"/>
          </a:xfrm>
        </p:grpSpPr>
        <p:sp>
          <p:nvSpPr>
            <p:cNvPr id="796" name="Google Shape;796;p20"/>
            <p:cNvSpPr/>
            <p:nvPr/>
          </p:nvSpPr>
          <p:spPr>
            <a:xfrm>
              <a:off x="-7150" y="-180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0"/>
            <p:cNvSpPr/>
            <p:nvPr/>
          </p:nvSpPr>
          <p:spPr>
            <a:xfrm>
              <a:off x="484327" y="-180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0"/>
            <p:cNvSpPr/>
            <p:nvPr/>
          </p:nvSpPr>
          <p:spPr>
            <a:xfrm>
              <a:off x="238589" y="240373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0"/>
            <p:cNvSpPr/>
            <p:nvPr/>
          </p:nvSpPr>
          <p:spPr>
            <a:xfrm>
              <a:off x="-7150" y="49661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0"/>
            <p:cNvSpPr/>
            <p:nvPr/>
          </p:nvSpPr>
          <p:spPr>
            <a:xfrm>
              <a:off x="484327" y="49661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0"/>
            <p:cNvSpPr/>
            <p:nvPr/>
          </p:nvSpPr>
          <p:spPr>
            <a:xfrm>
              <a:off x="238589" y="738791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0"/>
            <p:cNvSpPr/>
            <p:nvPr/>
          </p:nvSpPr>
          <p:spPr>
            <a:xfrm>
              <a:off x="-7150" y="981195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0"/>
            <p:cNvSpPr/>
            <p:nvPr/>
          </p:nvSpPr>
          <p:spPr>
            <a:xfrm>
              <a:off x="484327" y="981195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04" name="Google Shape;804;p20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20"/>
          <p:cNvSpPr txBox="1">
            <a:spLocks noGrp="1"/>
          </p:cNvSpPr>
          <p:nvPr>
            <p:ph type="title"/>
          </p:nvPr>
        </p:nvSpPr>
        <p:spPr>
          <a:xfrm>
            <a:off x="706175" y="463300"/>
            <a:ext cx="77316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806" name="Google Shape;806;p20"/>
          <p:cNvSpPr txBox="1">
            <a:spLocks noGrp="1"/>
          </p:cNvSpPr>
          <p:nvPr>
            <p:ph type="subTitle" idx="1"/>
          </p:nvPr>
        </p:nvSpPr>
        <p:spPr>
          <a:xfrm>
            <a:off x="6492800" y="2091000"/>
            <a:ext cx="1463100" cy="83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Racing Sans One"/>
              <a:buNone/>
              <a:defRPr sz="22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9pPr>
          </a:lstStyle>
          <a:p>
            <a:endParaRPr/>
          </a:p>
        </p:txBody>
      </p:sp>
      <p:sp>
        <p:nvSpPr>
          <p:cNvPr id="807" name="Google Shape;807;p20"/>
          <p:cNvSpPr txBox="1">
            <a:spLocks noGrp="1"/>
          </p:cNvSpPr>
          <p:nvPr>
            <p:ph type="subTitle" idx="2"/>
          </p:nvPr>
        </p:nvSpPr>
        <p:spPr>
          <a:xfrm>
            <a:off x="6492800" y="2770875"/>
            <a:ext cx="1463100" cy="8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8" name="Google Shape;808;p20"/>
          <p:cNvSpPr txBox="1">
            <a:spLocks noGrp="1"/>
          </p:cNvSpPr>
          <p:nvPr>
            <p:ph type="subTitle" idx="3"/>
          </p:nvPr>
        </p:nvSpPr>
        <p:spPr>
          <a:xfrm>
            <a:off x="1188050" y="2091025"/>
            <a:ext cx="1463100" cy="83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300"/>
              <a:buFont typeface="Racing Sans One"/>
              <a:buNone/>
              <a:defRPr sz="22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9pPr>
          </a:lstStyle>
          <a:p>
            <a:endParaRPr/>
          </a:p>
        </p:txBody>
      </p:sp>
      <p:sp>
        <p:nvSpPr>
          <p:cNvPr id="809" name="Google Shape;809;p20"/>
          <p:cNvSpPr txBox="1">
            <a:spLocks noGrp="1"/>
          </p:cNvSpPr>
          <p:nvPr>
            <p:ph type="subTitle" idx="4"/>
          </p:nvPr>
        </p:nvSpPr>
        <p:spPr>
          <a:xfrm>
            <a:off x="1188050" y="2770900"/>
            <a:ext cx="1463100" cy="8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0" name="Google Shape;810;p20"/>
          <p:cNvSpPr>
            <a:spLocks noGrp="1"/>
          </p:cNvSpPr>
          <p:nvPr>
            <p:ph type="pic" idx="5"/>
          </p:nvPr>
        </p:nvSpPr>
        <p:spPr>
          <a:xfrm>
            <a:off x="2882025" y="1485500"/>
            <a:ext cx="1620000" cy="2810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1" name="Google Shape;811;p20"/>
          <p:cNvSpPr>
            <a:spLocks noGrp="1"/>
          </p:cNvSpPr>
          <p:nvPr>
            <p:ph type="pic" idx="6"/>
          </p:nvPr>
        </p:nvSpPr>
        <p:spPr>
          <a:xfrm>
            <a:off x="4641966" y="1485500"/>
            <a:ext cx="1620000" cy="2810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812" name="Google Shape;812;p20"/>
          <p:cNvGrpSpPr/>
          <p:nvPr/>
        </p:nvGrpSpPr>
        <p:grpSpPr>
          <a:xfrm rot="446155">
            <a:off x="-365932" y="3922052"/>
            <a:ext cx="2251852" cy="1928404"/>
            <a:chOff x="3840550" y="1589800"/>
            <a:chExt cx="472025" cy="404225"/>
          </a:xfrm>
        </p:grpSpPr>
        <p:sp>
          <p:nvSpPr>
            <p:cNvPr id="813" name="Google Shape;813;p20"/>
            <p:cNvSpPr/>
            <p:nvPr/>
          </p:nvSpPr>
          <p:spPr>
            <a:xfrm>
              <a:off x="3840550" y="1589800"/>
              <a:ext cx="472025" cy="404225"/>
            </a:xfrm>
            <a:custGeom>
              <a:avLst/>
              <a:gdLst/>
              <a:ahLst/>
              <a:cxnLst/>
              <a:rect l="l" t="t" r="r" b="b"/>
              <a:pathLst>
                <a:path w="18881" h="16169" fill="none" extrusionOk="0">
                  <a:moveTo>
                    <a:pt x="10164" y="7998"/>
                  </a:moveTo>
                  <a:lnTo>
                    <a:pt x="1109" y="7998"/>
                  </a:lnTo>
                  <a:cubicBezTo>
                    <a:pt x="902" y="7998"/>
                    <a:pt x="708" y="7899"/>
                    <a:pt x="586" y="7732"/>
                  </a:cubicBezTo>
                  <a:lnTo>
                    <a:pt x="183" y="7182"/>
                  </a:lnTo>
                  <a:cubicBezTo>
                    <a:pt x="1" y="6935"/>
                    <a:pt x="18" y="6594"/>
                    <a:pt x="222" y="6365"/>
                  </a:cubicBezTo>
                  <a:lnTo>
                    <a:pt x="222" y="6365"/>
                  </a:lnTo>
                  <a:cubicBezTo>
                    <a:pt x="427" y="6136"/>
                    <a:pt x="764" y="6082"/>
                    <a:pt x="1031" y="6236"/>
                  </a:cubicBezTo>
                  <a:lnTo>
                    <a:pt x="1163" y="6313"/>
                  </a:lnTo>
                  <a:cubicBezTo>
                    <a:pt x="1520" y="6518"/>
                    <a:pt x="1977" y="6383"/>
                    <a:pt x="2163" y="6014"/>
                  </a:cubicBezTo>
                  <a:lnTo>
                    <a:pt x="2163" y="6014"/>
                  </a:lnTo>
                  <a:cubicBezTo>
                    <a:pt x="2279" y="5784"/>
                    <a:pt x="2262" y="5508"/>
                    <a:pt x="2120" y="5294"/>
                  </a:cubicBezTo>
                  <a:lnTo>
                    <a:pt x="2120" y="5294"/>
                  </a:lnTo>
                  <a:cubicBezTo>
                    <a:pt x="1602" y="4518"/>
                    <a:pt x="1564" y="3517"/>
                    <a:pt x="2021" y="2705"/>
                  </a:cubicBezTo>
                  <a:lnTo>
                    <a:pt x="2021" y="2705"/>
                  </a:lnTo>
                  <a:cubicBezTo>
                    <a:pt x="2494" y="1863"/>
                    <a:pt x="3303" y="1266"/>
                    <a:pt x="4245" y="1059"/>
                  </a:cubicBezTo>
                  <a:lnTo>
                    <a:pt x="8719" y="81"/>
                  </a:lnTo>
                  <a:cubicBezTo>
                    <a:pt x="9083" y="1"/>
                    <a:pt x="9443" y="231"/>
                    <a:pt x="9522" y="595"/>
                  </a:cubicBezTo>
                  <a:lnTo>
                    <a:pt x="10348" y="4366"/>
                  </a:lnTo>
                  <a:cubicBezTo>
                    <a:pt x="10466" y="4907"/>
                    <a:pt x="10837" y="5357"/>
                    <a:pt x="11347" y="5575"/>
                  </a:cubicBezTo>
                  <a:lnTo>
                    <a:pt x="11743" y="5746"/>
                  </a:lnTo>
                  <a:cubicBezTo>
                    <a:pt x="12407" y="6030"/>
                    <a:pt x="13180" y="5866"/>
                    <a:pt x="13672" y="5338"/>
                  </a:cubicBezTo>
                  <a:lnTo>
                    <a:pt x="13672" y="5338"/>
                  </a:lnTo>
                  <a:cubicBezTo>
                    <a:pt x="14170" y="4802"/>
                    <a:pt x="14953" y="4642"/>
                    <a:pt x="15622" y="4939"/>
                  </a:cubicBezTo>
                  <a:lnTo>
                    <a:pt x="15937" y="5079"/>
                  </a:lnTo>
                  <a:cubicBezTo>
                    <a:pt x="16217" y="5203"/>
                    <a:pt x="16459" y="5401"/>
                    <a:pt x="16636" y="5651"/>
                  </a:cubicBezTo>
                  <a:lnTo>
                    <a:pt x="18738" y="8600"/>
                  </a:lnTo>
                  <a:cubicBezTo>
                    <a:pt x="18855" y="8765"/>
                    <a:pt x="18880" y="8979"/>
                    <a:pt x="18801" y="9167"/>
                  </a:cubicBezTo>
                  <a:lnTo>
                    <a:pt x="18212" y="10572"/>
                  </a:lnTo>
                  <a:cubicBezTo>
                    <a:pt x="18119" y="10790"/>
                    <a:pt x="17907" y="10932"/>
                    <a:pt x="17669" y="10931"/>
                  </a:cubicBezTo>
                  <a:cubicBezTo>
                    <a:pt x="16064" y="10923"/>
                    <a:pt x="10223" y="10835"/>
                    <a:pt x="10164" y="10932"/>
                  </a:cubicBezTo>
                  <a:cubicBezTo>
                    <a:pt x="10079" y="11072"/>
                    <a:pt x="11509" y="12122"/>
                    <a:pt x="12060" y="12518"/>
                  </a:cubicBezTo>
                  <a:cubicBezTo>
                    <a:pt x="12191" y="12612"/>
                    <a:pt x="12263" y="12769"/>
                    <a:pt x="12249" y="12930"/>
                  </a:cubicBezTo>
                  <a:lnTo>
                    <a:pt x="12080" y="14863"/>
                  </a:lnTo>
                  <a:cubicBezTo>
                    <a:pt x="12071" y="14966"/>
                    <a:pt x="12017" y="15061"/>
                    <a:pt x="11935" y="15121"/>
                  </a:cubicBezTo>
                  <a:lnTo>
                    <a:pt x="10663" y="16062"/>
                  </a:lnTo>
                  <a:cubicBezTo>
                    <a:pt x="10519" y="16169"/>
                    <a:pt x="10318" y="16153"/>
                    <a:pt x="10192" y="16025"/>
                  </a:cubicBezTo>
                  <a:lnTo>
                    <a:pt x="6899" y="12677"/>
                  </a:lnTo>
                  <a:cubicBezTo>
                    <a:pt x="6632" y="12406"/>
                    <a:pt x="6213" y="12353"/>
                    <a:pt x="5888" y="12551"/>
                  </a:cubicBezTo>
                  <a:lnTo>
                    <a:pt x="4391" y="13459"/>
                  </a:lnTo>
                  <a:cubicBezTo>
                    <a:pt x="4222" y="13563"/>
                    <a:pt x="4021" y="13600"/>
                    <a:pt x="3824" y="13566"/>
                  </a:cubicBezTo>
                  <a:lnTo>
                    <a:pt x="3283" y="13472"/>
                  </a:lnTo>
                  <a:cubicBezTo>
                    <a:pt x="2208" y="13284"/>
                    <a:pt x="1336" y="12495"/>
                    <a:pt x="1041" y="11445"/>
                  </a:cubicBezTo>
                  <a:lnTo>
                    <a:pt x="1041" y="11445"/>
                  </a:lnTo>
                  <a:cubicBezTo>
                    <a:pt x="947" y="11112"/>
                    <a:pt x="1175" y="10775"/>
                    <a:pt x="1520" y="10739"/>
                  </a:cubicBezTo>
                  <a:lnTo>
                    <a:pt x="15919" y="9215"/>
                  </a:lnTo>
                  <a:cubicBezTo>
                    <a:pt x="16233" y="9181"/>
                    <a:pt x="16459" y="8899"/>
                    <a:pt x="16423" y="8586"/>
                  </a:cubicBezTo>
                  <a:lnTo>
                    <a:pt x="16423" y="8586"/>
                  </a:lnTo>
                  <a:cubicBezTo>
                    <a:pt x="16389" y="8304"/>
                    <a:pt x="16153" y="8089"/>
                    <a:pt x="15868" y="8085"/>
                  </a:cubicBezTo>
                  <a:lnTo>
                    <a:pt x="10164" y="799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0"/>
            <p:cNvSpPr/>
            <p:nvPr/>
          </p:nvSpPr>
          <p:spPr>
            <a:xfrm>
              <a:off x="4093600" y="1770075"/>
              <a:ext cx="25" cy="37250"/>
            </a:xfrm>
            <a:custGeom>
              <a:avLst/>
              <a:gdLst/>
              <a:ahLst/>
              <a:cxnLst/>
              <a:rect l="l" t="t" r="r" b="b"/>
              <a:pathLst>
                <a:path w="1" h="1490" fill="none" extrusionOk="0">
                  <a:moveTo>
                    <a:pt x="0" y="1"/>
                  </a:moveTo>
                  <a:lnTo>
                    <a:pt x="0" y="1489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"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4" name="Google Shape;824;p22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22"/>
          <p:cNvSpPr txBox="1">
            <a:spLocks noGrp="1"/>
          </p:cNvSpPr>
          <p:nvPr>
            <p:ph type="title"/>
          </p:nvPr>
        </p:nvSpPr>
        <p:spPr>
          <a:xfrm>
            <a:off x="706175" y="463300"/>
            <a:ext cx="77316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826" name="Google Shape;826;p22"/>
          <p:cNvSpPr txBox="1">
            <a:spLocks noGrp="1"/>
          </p:cNvSpPr>
          <p:nvPr>
            <p:ph type="subTitle" idx="1"/>
          </p:nvPr>
        </p:nvSpPr>
        <p:spPr>
          <a:xfrm>
            <a:off x="713225" y="1928225"/>
            <a:ext cx="22380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Racing Sans One"/>
              <a:buNone/>
              <a:defRPr sz="22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9pPr>
          </a:lstStyle>
          <a:p>
            <a:endParaRPr/>
          </a:p>
        </p:txBody>
      </p:sp>
      <p:sp>
        <p:nvSpPr>
          <p:cNvPr id="827" name="Google Shape;827;p22"/>
          <p:cNvSpPr txBox="1">
            <a:spLocks noGrp="1"/>
          </p:cNvSpPr>
          <p:nvPr>
            <p:ph type="subTitle" idx="2"/>
          </p:nvPr>
        </p:nvSpPr>
        <p:spPr>
          <a:xfrm>
            <a:off x="713225" y="2234000"/>
            <a:ext cx="22380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22"/>
          <p:cNvSpPr txBox="1">
            <a:spLocks noGrp="1"/>
          </p:cNvSpPr>
          <p:nvPr>
            <p:ph type="subTitle" idx="3"/>
          </p:nvPr>
        </p:nvSpPr>
        <p:spPr>
          <a:xfrm>
            <a:off x="3453350" y="2571500"/>
            <a:ext cx="22380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Racing Sans One"/>
              <a:buNone/>
              <a:defRPr sz="22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9pPr>
          </a:lstStyle>
          <a:p>
            <a:endParaRPr/>
          </a:p>
        </p:txBody>
      </p:sp>
      <p:sp>
        <p:nvSpPr>
          <p:cNvPr id="829" name="Google Shape;829;p22"/>
          <p:cNvSpPr txBox="1">
            <a:spLocks noGrp="1"/>
          </p:cNvSpPr>
          <p:nvPr>
            <p:ph type="subTitle" idx="4"/>
          </p:nvPr>
        </p:nvSpPr>
        <p:spPr>
          <a:xfrm>
            <a:off x="3453355" y="2877238"/>
            <a:ext cx="22380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22"/>
          <p:cNvSpPr txBox="1">
            <a:spLocks noGrp="1"/>
          </p:cNvSpPr>
          <p:nvPr>
            <p:ph type="subTitle" idx="5"/>
          </p:nvPr>
        </p:nvSpPr>
        <p:spPr>
          <a:xfrm>
            <a:off x="6193475" y="3214575"/>
            <a:ext cx="22380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Racing Sans One"/>
              <a:buNone/>
              <a:defRPr sz="22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9pPr>
          </a:lstStyle>
          <a:p>
            <a:endParaRPr/>
          </a:p>
        </p:txBody>
      </p:sp>
      <p:sp>
        <p:nvSpPr>
          <p:cNvPr id="831" name="Google Shape;831;p22"/>
          <p:cNvSpPr txBox="1">
            <a:spLocks noGrp="1"/>
          </p:cNvSpPr>
          <p:nvPr>
            <p:ph type="subTitle" idx="6"/>
          </p:nvPr>
        </p:nvSpPr>
        <p:spPr>
          <a:xfrm>
            <a:off x="6193482" y="3520475"/>
            <a:ext cx="22380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22"/>
          <p:cNvSpPr/>
          <p:nvPr/>
        </p:nvSpPr>
        <p:spPr>
          <a:xfrm>
            <a:off x="-1038737" y="3580900"/>
            <a:ext cx="3342780" cy="3403576"/>
          </a:xfrm>
          <a:custGeom>
            <a:avLst/>
            <a:gdLst/>
            <a:ahLst/>
            <a:cxnLst/>
            <a:rect l="l" t="t" r="r" b="b"/>
            <a:pathLst>
              <a:path w="22818" h="23233" fill="none" extrusionOk="0">
                <a:moveTo>
                  <a:pt x="9424" y="14760"/>
                </a:moveTo>
                <a:lnTo>
                  <a:pt x="7236" y="16862"/>
                </a:lnTo>
                <a:cubicBezTo>
                  <a:pt x="6949" y="17137"/>
                  <a:pt x="6639" y="17389"/>
                  <a:pt x="6311" y="17614"/>
                </a:cubicBezTo>
                <a:lnTo>
                  <a:pt x="4413" y="18916"/>
                </a:lnTo>
                <a:cubicBezTo>
                  <a:pt x="4326" y="18976"/>
                  <a:pt x="4217" y="18878"/>
                  <a:pt x="4269" y="18785"/>
                </a:cubicBezTo>
                <a:lnTo>
                  <a:pt x="4600" y="18189"/>
                </a:lnTo>
                <a:cubicBezTo>
                  <a:pt x="4665" y="18071"/>
                  <a:pt x="4595" y="17923"/>
                  <a:pt x="4462" y="17901"/>
                </a:cubicBezTo>
                <a:lnTo>
                  <a:pt x="3646" y="17759"/>
                </a:lnTo>
                <a:cubicBezTo>
                  <a:pt x="3557" y="17743"/>
                  <a:pt x="3470" y="17788"/>
                  <a:pt x="3429" y="17868"/>
                </a:cubicBezTo>
                <a:lnTo>
                  <a:pt x="3283" y="18161"/>
                </a:lnTo>
                <a:cubicBezTo>
                  <a:pt x="3226" y="18274"/>
                  <a:pt x="3286" y="18411"/>
                  <a:pt x="3407" y="18446"/>
                </a:cubicBezTo>
                <a:lnTo>
                  <a:pt x="3407" y="18446"/>
                </a:lnTo>
                <a:cubicBezTo>
                  <a:pt x="3525" y="18481"/>
                  <a:pt x="3586" y="18612"/>
                  <a:pt x="3534" y="18725"/>
                </a:cubicBezTo>
                <a:lnTo>
                  <a:pt x="2701" y="20565"/>
                </a:lnTo>
                <a:cubicBezTo>
                  <a:pt x="2630" y="20721"/>
                  <a:pt x="2665" y="20904"/>
                  <a:pt x="2788" y="21024"/>
                </a:cubicBezTo>
                <a:lnTo>
                  <a:pt x="3044" y="21271"/>
                </a:lnTo>
                <a:cubicBezTo>
                  <a:pt x="3225" y="21445"/>
                  <a:pt x="3205" y="21740"/>
                  <a:pt x="3002" y="21889"/>
                </a:cubicBezTo>
                <a:lnTo>
                  <a:pt x="2647" y="22149"/>
                </a:lnTo>
                <a:cubicBezTo>
                  <a:pt x="2605" y="22180"/>
                  <a:pt x="2556" y="22203"/>
                  <a:pt x="2505" y="22216"/>
                </a:cubicBezTo>
                <a:lnTo>
                  <a:pt x="2247" y="22280"/>
                </a:lnTo>
                <a:cubicBezTo>
                  <a:pt x="1905" y="22366"/>
                  <a:pt x="1592" y="22546"/>
                  <a:pt x="1345" y="22801"/>
                </a:cubicBezTo>
                <a:lnTo>
                  <a:pt x="994" y="23164"/>
                </a:lnTo>
                <a:cubicBezTo>
                  <a:pt x="946" y="23214"/>
                  <a:pt x="873" y="23232"/>
                  <a:pt x="808" y="23211"/>
                </a:cubicBezTo>
                <a:lnTo>
                  <a:pt x="170" y="23010"/>
                </a:lnTo>
                <a:cubicBezTo>
                  <a:pt x="42" y="22969"/>
                  <a:pt x="0" y="22808"/>
                  <a:pt x="92" y="22711"/>
                </a:cubicBezTo>
                <a:lnTo>
                  <a:pt x="903" y="21847"/>
                </a:lnTo>
                <a:cubicBezTo>
                  <a:pt x="1031" y="21708"/>
                  <a:pt x="1106" y="21527"/>
                  <a:pt x="1109" y="21337"/>
                </a:cubicBezTo>
                <a:lnTo>
                  <a:pt x="1126" y="20491"/>
                </a:lnTo>
                <a:cubicBezTo>
                  <a:pt x="1129" y="20341"/>
                  <a:pt x="1175" y="20194"/>
                  <a:pt x="1259" y="20068"/>
                </a:cubicBezTo>
                <a:lnTo>
                  <a:pt x="1506" y="19697"/>
                </a:lnTo>
                <a:cubicBezTo>
                  <a:pt x="1709" y="19392"/>
                  <a:pt x="1753" y="19009"/>
                  <a:pt x="1626" y="18665"/>
                </a:cubicBezTo>
                <a:lnTo>
                  <a:pt x="1626" y="18665"/>
                </a:lnTo>
                <a:cubicBezTo>
                  <a:pt x="1506" y="18348"/>
                  <a:pt x="1597" y="17989"/>
                  <a:pt x="1855" y="17768"/>
                </a:cubicBezTo>
                <a:lnTo>
                  <a:pt x="3257" y="16565"/>
                </a:lnTo>
                <a:cubicBezTo>
                  <a:pt x="3426" y="16418"/>
                  <a:pt x="3651" y="16351"/>
                  <a:pt x="3873" y="16381"/>
                </a:cubicBezTo>
                <a:lnTo>
                  <a:pt x="5102" y="16543"/>
                </a:lnTo>
                <a:cubicBezTo>
                  <a:pt x="5264" y="16565"/>
                  <a:pt x="5429" y="16532"/>
                  <a:pt x="5571" y="16451"/>
                </a:cubicBezTo>
                <a:lnTo>
                  <a:pt x="6594" y="15860"/>
                </a:lnTo>
                <a:cubicBezTo>
                  <a:pt x="6720" y="15788"/>
                  <a:pt x="6781" y="15638"/>
                  <a:pt x="6742" y="15498"/>
                </a:cubicBezTo>
                <a:lnTo>
                  <a:pt x="6742" y="15498"/>
                </a:lnTo>
                <a:cubicBezTo>
                  <a:pt x="6700" y="15346"/>
                  <a:pt x="6554" y="15247"/>
                  <a:pt x="6395" y="15266"/>
                </a:cubicBezTo>
                <a:lnTo>
                  <a:pt x="5315" y="15397"/>
                </a:lnTo>
                <a:cubicBezTo>
                  <a:pt x="4908" y="15446"/>
                  <a:pt x="4497" y="15337"/>
                  <a:pt x="4169" y="15091"/>
                </a:cubicBezTo>
                <a:lnTo>
                  <a:pt x="2252" y="13654"/>
                </a:lnTo>
                <a:cubicBezTo>
                  <a:pt x="1835" y="13340"/>
                  <a:pt x="1649" y="12805"/>
                  <a:pt x="1786" y="12300"/>
                </a:cubicBezTo>
                <a:lnTo>
                  <a:pt x="2282" y="10453"/>
                </a:lnTo>
                <a:cubicBezTo>
                  <a:pt x="2371" y="10122"/>
                  <a:pt x="2324" y="9768"/>
                  <a:pt x="2149" y="9473"/>
                </a:cubicBezTo>
                <a:lnTo>
                  <a:pt x="1573" y="8495"/>
                </a:lnTo>
                <a:cubicBezTo>
                  <a:pt x="1356" y="8127"/>
                  <a:pt x="1467" y="7654"/>
                  <a:pt x="1826" y="7421"/>
                </a:cubicBezTo>
                <a:lnTo>
                  <a:pt x="3319" y="6452"/>
                </a:lnTo>
                <a:cubicBezTo>
                  <a:pt x="3567" y="6291"/>
                  <a:pt x="3728" y="6024"/>
                  <a:pt x="3754" y="5729"/>
                </a:cubicBezTo>
                <a:lnTo>
                  <a:pt x="3799" y="5209"/>
                </a:lnTo>
                <a:cubicBezTo>
                  <a:pt x="3828" y="4871"/>
                  <a:pt x="4034" y="4574"/>
                  <a:pt x="4339" y="4427"/>
                </a:cubicBezTo>
                <a:lnTo>
                  <a:pt x="5974" y="3636"/>
                </a:lnTo>
                <a:cubicBezTo>
                  <a:pt x="6106" y="3572"/>
                  <a:pt x="6140" y="3399"/>
                  <a:pt x="6041" y="3291"/>
                </a:cubicBezTo>
                <a:lnTo>
                  <a:pt x="5508" y="2707"/>
                </a:lnTo>
                <a:cubicBezTo>
                  <a:pt x="5434" y="2627"/>
                  <a:pt x="5431" y="2505"/>
                  <a:pt x="5500" y="2420"/>
                </a:cubicBezTo>
                <a:lnTo>
                  <a:pt x="6428" y="1285"/>
                </a:lnTo>
                <a:cubicBezTo>
                  <a:pt x="6637" y="1028"/>
                  <a:pt x="7028" y="1026"/>
                  <a:pt x="7240" y="1280"/>
                </a:cubicBezTo>
                <a:lnTo>
                  <a:pt x="7463" y="1546"/>
                </a:lnTo>
                <a:cubicBezTo>
                  <a:pt x="7587" y="1695"/>
                  <a:pt x="7784" y="1763"/>
                  <a:pt x="7973" y="1723"/>
                </a:cubicBezTo>
                <a:lnTo>
                  <a:pt x="8985" y="1514"/>
                </a:lnTo>
                <a:cubicBezTo>
                  <a:pt x="9131" y="1484"/>
                  <a:pt x="9245" y="1372"/>
                  <a:pt x="9278" y="1227"/>
                </a:cubicBezTo>
                <a:lnTo>
                  <a:pt x="9346" y="926"/>
                </a:lnTo>
                <a:cubicBezTo>
                  <a:pt x="9385" y="754"/>
                  <a:pt x="9538" y="631"/>
                  <a:pt x="9715" y="631"/>
                </a:cubicBezTo>
                <a:lnTo>
                  <a:pt x="10213" y="631"/>
                </a:lnTo>
                <a:cubicBezTo>
                  <a:pt x="10341" y="631"/>
                  <a:pt x="10465" y="597"/>
                  <a:pt x="10575" y="531"/>
                </a:cubicBezTo>
                <a:lnTo>
                  <a:pt x="11291" y="106"/>
                </a:lnTo>
                <a:cubicBezTo>
                  <a:pt x="11466" y="1"/>
                  <a:pt x="11689" y="117"/>
                  <a:pt x="11705" y="320"/>
                </a:cubicBezTo>
                <a:lnTo>
                  <a:pt x="11766" y="1105"/>
                </a:lnTo>
                <a:cubicBezTo>
                  <a:pt x="11791" y="1438"/>
                  <a:pt x="11947" y="1750"/>
                  <a:pt x="12199" y="1970"/>
                </a:cubicBezTo>
                <a:lnTo>
                  <a:pt x="12544" y="2275"/>
                </a:lnTo>
                <a:cubicBezTo>
                  <a:pt x="12779" y="2481"/>
                  <a:pt x="13080" y="2594"/>
                  <a:pt x="13392" y="2594"/>
                </a:cubicBezTo>
                <a:lnTo>
                  <a:pt x="13392" y="2594"/>
                </a:lnTo>
                <a:cubicBezTo>
                  <a:pt x="13638" y="2594"/>
                  <a:pt x="13878" y="2665"/>
                  <a:pt x="14086" y="2798"/>
                </a:cubicBezTo>
                <a:lnTo>
                  <a:pt x="15521" y="3720"/>
                </a:lnTo>
                <a:cubicBezTo>
                  <a:pt x="15605" y="3774"/>
                  <a:pt x="15705" y="3799"/>
                  <a:pt x="15805" y="3790"/>
                </a:cubicBezTo>
                <a:lnTo>
                  <a:pt x="16198" y="3755"/>
                </a:lnTo>
                <a:cubicBezTo>
                  <a:pt x="16280" y="3747"/>
                  <a:pt x="16359" y="3718"/>
                  <a:pt x="16424" y="3669"/>
                </a:cubicBezTo>
                <a:lnTo>
                  <a:pt x="17406" y="2949"/>
                </a:lnTo>
                <a:cubicBezTo>
                  <a:pt x="17527" y="2860"/>
                  <a:pt x="17694" y="2871"/>
                  <a:pt x="17802" y="2973"/>
                </a:cubicBezTo>
                <a:lnTo>
                  <a:pt x="17802" y="2973"/>
                </a:lnTo>
                <a:cubicBezTo>
                  <a:pt x="17914" y="3080"/>
                  <a:pt x="17931" y="3252"/>
                  <a:pt x="17842" y="3378"/>
                </a:cubicBezTo>
                <a:lnTo>
                  <a:pt x="17448" y="3933"/>
                </a:lnTo>
                <a:cubicBezTo>
                  <a:pt x="17322" y="4110"/>
                  <a:pt x="17383" y="4356"/>
                  <a:pt x="17575" y="4454"/>
                </a:cubicBezTo>
                <a:lnTo>
                  <a:pt x="18078" y="4709"/>
                </a:lnTo>
                <a:cubicBezTo>
                  <a:pt x="18221" y="4782"/>
                  <a:pt x="18394" y="4750"/>
                  <a:pt x="18501" y="4631"/>
                </a:cubicBezTo>
                <a:lnTo>
                  <a:pt x="18655" y="4461"/>
                </a:lnTo>
                <a:cubicBezTo>
                  <a:pt x="18793" y="4308"/>
                  <a:pt x="19011" y="4260"/>
                  <a:pt x="19201" y="4338"/>
                </a:cubicBezTo>
                <a:lnTo>
                  <a:pt x="19201" y="4338"/>
                </a:lnTo>
                <a:cubicBezTo>
                  <a:pt x="19415" y="4426"/>
                  <a:pt x="19663" y="4350"/>
                  <a:pt x="19791" y="4157"/>
                </a:cubicBezTo>
                <a:lnTo>
                  <a:pt x="20507" y="3075"/>
                </a:lnTo>
                <a:cubicBezTo>
                  <a:pt x="20607" y="2925"/>
                  <a:pt x="20800" y="2866"/>
                  <a:pt x="20966" y="2936"/>
                </a:cubicBezTo>
                <a:lnTo>
                  <a:pt x="21316" y="3082"/>
                </a:lnTo>
                <a:cubicBezTo>
                  <a:pt x="21455" y="3141"/>
                  <a:pt x="21547" y="3277"/>
                  <a:pt x="21547" y="3429"/>
                </a:cubicBezTo>
                <a:lnTo>
                  <a:pt x="21547" y="3641"/>
                </a:lnTo>
                <a:cubicBezTo>
                  <a:pt x="21547" y="3778"/>
                  <a:pt x="21623" y="3903"/>
                  <a:pt x="21746" y="3964"/>
                </a:cubicBezTo>
                <a:lnTo>
                  <a:pt x="21992" y="4087"/>
                </a:lnTo>
                <a:cubicBezTo>
                  <a:pt x="22115" y="4148"/>
                  <a:pt x="22191" y="4273"/>
                  <a:pt x="22191" y="4410"/>
                </a:cubicBezTo>
                <a:lnTo>
                  <a:pt x="22191" y="4934"/>
                </a:lnTo>
                <a:cubicBezTo>
                  <a:pt x="22191" y="5025"/>
                  <a:pt x="22225" y="5112"/>
                  <a:pt x="22287" y="5178"/>
                </a:cubicBezTo>
                <a:lnTo>
                  <a:pt x="22691" y="5618"/>
                </a:lnTo>
                <a:cubicBezTo>
                  <a:pt x="22800" y="5737"/>
                  <a:pt x="22817" y="5917"/>
                  <a:pt x="22729" y="6055"/>
                </a:cubicBezTo>
                <a:lnTo>
                  <a:pt x="22350" y="6656"/>
                </a:lnTo>
                <a:cubicBezTo>
                  <a:pt x="22289" y="6750"/>
                  <a:pt x="22184" y="6809"/>
                  <a:pt x="22071" y="6809"/>
                </a:cubicBezTo>
                <a:lnTo>
                  <a:pt x="21158" y="6809"/>
                </a:lnTo>
                <a:cubicBezTo>
                  <a:pt x="20981" y="6809"/>
                  <a:pt x="20835" y="6949"/>
                  <a:pt x="20828" y="7127"/>
                </a:cubicBezTo>
                <a:lnTo>
                  <a:pt x="20811" y="7523"/>
                </a:lnTo>
                <a:cubicBezTo>
                  <a:pt x="20804" y="7683"/>
                  <a:pt x="20688" y="7818"/>
                  <a:pt x="20530" y="7845"/>
                </a:cubicBezTo>
                <a:lnTo>
                  <a:pt x="20199" y="7905"/>
                </a:lnTo>
                <a:cubicBezTo>
                  <a:pt x="20005" y="7939"/>
                  <a:pt x="19836" y="8055"/>
                  <a:pt x="19736" y="8224"/>
                </a:cubicBezTo>
                <a:cubicBezTo>
                  <a:pt x="19524" y="8585"/>
                  <a:pt x="19162" y="9187"/>
                  <a:pt x="19107" y="9230"/>
                </a:cubicBezTo>
                <a:cubicBezTo>
                  <a:pt x="19040" y="9278"/>
                  <a:pt x="17641" y="9448"/>
                  <a:pt x="17120" y="9509"/>
                </a:cubicBezTo>
                <a:cubicBezTo>
                  <a:pt x="16999" y="9523"/>
                  <a:pt x="16879" y="9479"/>
                  <a:pt x="16795" y="9391"/>
                </a:cubicBezTo>
                <a:lnTo>
                  <a:pt x="16419" y="8994"/>
                </a:lnTo>
                <a:cubicBezTo>
                  <a:pt x="16292" y="8861"/>
                  <a:pt x="16079" y="8867"/>
                  <a:pt x="15960" y="9006"/>
                </a:cubicBezTo>
                <a:lnTo>
                  <a:pt x="15704" y="9308"/>
                </a:lnTo>
                <a:cubicBezTo>
                  <a:pt x="15588" y="9443"/>
                  <a:pt x="15612" y="9649"/>
                  <a:pt x="15756" y="9755"/>
                </a:cubicBezTo>
                <a:lnTo>
                  <a:pt x="15996" y="9932"/>
                </a:lnTo>
                <a:cubicBezTo>
                  <a:pt x="16064" y="9983"/>
                  <a:pt x="16096" y="10069"/>
                  <a:pt x="16075" y="10151"/>
                </a:cubicBezTo>
                <a:lnTo>
                  <a:pt x="15961" y="10629"/>
                </a:lnTo>
                <a:cubicBezTo>
                  <a:pt x="15952" y="10668"/>
                  <a:pt x="15953" y="10708"/>
                  <a:pt x="15967" y="10745"/>
                </a:cubicBezTo>
                <a:lnTo>
                  <a:pt x="16159" y="11312"/>
                </a:lnTo>
                <a:cubicBezTo>
                  <a:pt x="16202" y="11440"/>
                  <a:pt x="16116" y="11576"/>
                  <a:pt x="15982" y="11589"/>
                </a:cubicBezTo>
                <a:lnTo>
                  <a:pt x="15203" y="11672"/>
                </a:lnTo>
                <a:cubicBezTo>
                  <a:pt x="14966" y="11696"/>
                  <a:pt x="14736" y="11763"/>
                  <a:pt x="14521" y="11869"/>
                </a:cubicBezTo>
                <a:lnTo>
                  <a:pt x="11209" y="13506"/>
                </a:lnTo>
                <a:cubicBezTo>
                  <a:pt x="10553" y="13830"/>
                  <a:pt x="9951" y="14253"/>
                  <a:pt x="9424" y="1476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2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22"/>
          <p:cNvSpPr/>
          <p:nvPr/>
        </p:nvSpPr>
        <p:spPr>
          <a:xfrm>
            <a:off x="8209813" y="-239775"/>
            <a:ext cx="3342780" cy="3403576"/>
          </a:xfrm>
          <a:custGeom>
            <a:avLst/>
            <a:gdLst/>
            <a:ahLst/>
            <a:cxnLst/>
            <a:rect l="l" t="t" r="r" b="b"/>
            <a:pathLst>
              <a:path w="22818" h="23233" fill="none" extrusionOk="0">
                <a:moveTo>
                  <a:pt x="9424" y="14760"/>
                </a:moveTo>
                <a:lnTo>
                  <a:pt x="7236" y="16862"/>
                </a:lnTo>
                <a:cubicBezTo>
                  <a:pt x="6949" y="17137"/>
                  <a:pt x="6639" y="17389"/>
                  <a:pt x="6311" y="17614"/>
                </a:cubicBezTo>
                <a:lnTo>
                  <a:pt x="4413" y="18916"/>
                </a:lnTo>
                <a:cubicBezTo>
                  <a:pt x="4326" y="18976"/>
                  <a:pt x="4217" y="18878"/>
                  <a:pt x="4269" y="18785"/>
                </a:cubicBezTo>
                <a:lnTo>
                  <a:pt x="4600" y="18189"/>
                </a:lnTo>
                <a:cubicBezTo>
                  <a:pt x="4665" y="18071"/>
                  <a:pt x="4595" y="17923"/>
                  <a:pt x="4462" y="17901"/>
                </a:cubicBezTo>
                <a:lnTo>
                  <a:pt x="3646" y="17759"/>
                </a:lnTo>
                <a:cubicBezTo>
                  <a:pt x="3557" y="17743"/>
                  <a:pt x="3470" y="17788"/>
                  <a:pt x="3429" y="17868"/>
                </a:cubicBezTo>
                <a:lnTo>
                  <a:pt x="3283" y="18161"/>
                </a:lnTo>
                <a:cubicBezTo>
                  <a:pt x="3226" y="18274"/>
                  <a:pt x="3286" y="18411"/>
                  <a:pt x="3407" y="18446"/>
                </a:cubicBezTo>
                <a:lnTo>
                  <a:pt x="3407" y="18446"/>
                </a:lnTo>
                <a:cubicBezTo>
                  <a:pt x="3525" y="18481"/>
                  <a:pt x="3586" y="18612"/>
                  <a:pt x="3534" y="18725"/>
                </a:cubicBezTo>
                <a:lnTo>
                  <a:pt x="2701" y="20565"/>
                </a:lnTo>
                <a:cubicBezTo>
                  <a:pt x="2630" y="20721"/>
                  <a:pt x="2665" y="20904"/>
                  <a:pt x="2788" y="21024"/>
                </a:cubicBezTo>
                <a:lnTo>
                  <a:pt x="3044" y="21271"/>
                </a:lnTo>
                <a:cubicBezTo>
                  <a:pt x="3225" y="21445"/>
                  <a:pt x="3205" y="21740"/>
                  <a:pt x="3002" y="21889"/>
                </a:cubicBezTo>
                <a:lnTo>
                  <a:pt x="2647" y="22149"/>
                </a:lnTo>
                <a:cubicBezTo>
                  <a:pt x="2605" y="22180"/>
                  <a:pt x="2556" y="22203"/>
                  <a:pt x="2505" y="22216"/>
                </a:cubicBezTo>
                <a:lnTo>
                  <a:pt x="2247" y="22280"/>
                </a:lnTo>
                <a:cubicBezTo>
                  <a:pt x="1905" y="22366"/>
                  <a:pt x="1592" y="22546"/>
                  <a:pt x="1345" y="22801"/>
                </a:cubicBezTo>
                <a:lnTo>
                  <a:pt x="994" y="23164"/>
                </a:lnTo>
                <a:cubicBezTo>
                  <a:pt x="946" y="23214"/>
                  <a:pt x="873" y="23232"/>
                  <a:pt x="808" y="23211"/>
                </a:cubicBezTo>
                <a:lnTo>
                  <a:pt x="170" y="23010"/>
                </a:lnTo>
                <a:cubicBezTo>
                  <a:pt x="42" y="22969"/>
                  <a:pt x="0" y="22808"/>
                  <a:pt x="92" y="22711"/>
                </a:cubicBezTo>
                <a:lnTo>
                  <a:pt x="903" y="21847"/>
                </a:lnTo>
                <a:cubicBezTo>
                  <a:pt x="1031" y="21708"/>
                  <a:pt x="1106" y="21527"/>
                  <a:pt x="1109" y="21337"/>
                </a:cubicBezTo>
                <a:lnTo>
                  <a:pt x="1126" y="20491"/>
                </a:lnTo>
                <a:cubicBezTo>
                  <a:pt x="1129" y="20341"/>
                  <a:pt x="1175" y="20194"/>
                  <a:pt x="1259" y="20068"/>
                </a:cubicBezTo>
                <a:lnTo>
                  <a:pt x="1506" y="19697"/>
                </a:lnTo>
                <a:cubicBezTo>
                  <a:pt x="1709" y="19392"/>
                  <a:pt x="1753" y="19009"/>
                  <a:pt x="1626" y="18665"/>
                </a:cubicBezTo>
                <a:lnTo>
                  <a:pt x="1626" y="18665"/>
                </a:lnTo>
                <a:cubicBezTo>
                  <a:pt x="1506" y="18348"/>
                  <a:pt x="1597" y="17989"/>
                  <a:pt x="1855" y="17768"/>
                </a:cubicBezTo>
                <a:lnTo>
                  <a:pt x="3257" y="16565"/>
                </a:lnTo>
                <a:cubicBezTo>
                  <a:pt x="3426" y="16418"/>
                  <a:pt x="3651" y="16351"/>
                  <a:pt x="3873" y="16381"/>
                </a:cubicBezTo>
                <a:lnTo>
                  <a:pt x="5102" y="16543"/>
                </a:lnTo>
                <a:cubicBezTo>
                  <a:pt x="5264" y="16565"/>
                  <a:pt x="5429" y="16532"/>
                  <a:pt x="5571" y="16451"/>
                </a:cubicBezTo>
                <a:lnTo>
                  <a:pt x="6594" y="15860"/>
                </a:lnTo>
                <a:cubicBezTo>
                  <a:pt x="6720" y="15788"/>
                  <a:pt x="6781" y="15638"/>
                  <a:pt x="6742" y="15498"/>
                </a:cubicBezTo>
                <a:lnTo>
                  <a:pt x="6742" y="15498"/>
                </a:lnTo>
                <a:cubicBezTo>
                  <a:pt x="6700" y="15346"/>
                  <a:pt x="6554" y="15247"/>
                  <a:pt x="6395" y="15266"/>
                </a:cubicBezTo>
                <a:lnTo>
                  <a:pt x="5315" y="15397"/>
                </a:lnTo>
                <a:cubicBezTo>
                  <a:pt x="4908" y="15446"/>
                  <a:pt x="4497" y="15337"/>
                  <a:pt x="4169" y="15091"/>
                </a:cubicBezTo>
                <a:lnTo>
                  <a:pt x="2252" y="13654"/>
                </a:lnTo>
                <a:cubicBezTo>
                  <a:pt x="1835" y="13340"/>
                  <a:pt x="1649" y="12805"/>
                  <a:pt x="1786" y="12300"/>
                </a:cubicBezTo>
                <a:lnTo>
                  <a:pt x="2282" y="10453"/>
                </a:lnTo>
                <a:cubicBezTo>
                  <a:pt x="2371" y="10122"/>
                  <a:pt x="2324" y="9768"/>
                  <a:pt x="2149" y="9473"/>
                </a:cubicBezTo>
                <a:lnTo>
                  <a:pt x="1573" y="8495"/>
                </a:lnTo>
                <a:cubicBezTo>
                  <a:pt x="1356" y="8127"/>
                  <a:pt x="1467" y="7654"/>
                  <a:pt x="1826" y="7421"/>
                </a:cubicBezTo>
                <a:lnTo>
                  <a:pt x="3319" y="6452"/>
                </a:lnTo>
                <a:cubicBezTo>
                  <a:pt x="3567" y="6291"/>
                  <a:pt x="3728" y="6024"/>
                  <a:pt x="3754" y="5729"/>
                </a:cubicBezTo>
                <a:lnTo>
                  <a:pt x="3799" y="5209"/>
                </a:lnTo>
                <a:cubicBezTo>
                  <a:pt x="3828" y="4871"/>
                  <a:pt x="4034" y="4574"/>
                  <a:pt x="4339" y="4427"/>
                </a:cubicBezTo>
                <a:lnTo>
                  <a:pt x="5974" y="3636"/>
                </a:lnTo>
                <a:cubicBezTo>
                  <a:pt x="6106" y="3572"/>
                  <a:pt x="6140" y="3399"/>
                  <a:pt x="6041" y="3291"/>
                </a:cubicBezTo>
                <a:lnTo>
                  <a:pt x="5508" y="2707"/>
                </a:lnTo>
                <a:cubicBezTo>
                  <a:pt x="5434" y="2627"/>
                  <a:pt x="5431" y="2505"/>
                  <a:pt x="5500" y="2420"/>
                </a:cubicBezTo>
                <a:lnTo>
                  <a:pt x="6428" y="1285"/>
                </a:lnTo>
                <a:cubicBezTo>
                  <a:pt x="6637" y="1028"/>
                  <a:pt x="7028" y="1026"/>
                  <a:pt x="7240" y="1280"/>
                </a:cubicBezTo>
                <a:lnTo>
                  <a:pt x="7463" y="1546"/>
                </a:lnTo>
                <a:cubicBezTo>
                  <a:pt x="7587" y="1695"/>
                  <a:pt x="7784" y="1763"/>
                  <a:pt x="7973" y="1723"/>
                </a:cubicBezTo>
                <a:lnTo>
                  <a:pt x="8985" y="1514"/>
                </a:lnTo>
                <a:cubicBezTo>
                  <a:pt x="9131" y="1484"/>
                  <a:pt x="9245" y="1372"/>
                  <a:pt x="9278" y="1227"/>
                </a:cubicBezTo>
                <a:lnTo>
                  <a:pt x="9346" y="926"/>
                </a:lnTo>
                <a:cubicBezTo>
                  <a:pt x="9385" y="754"/>
                  <a:pt x="9538" y="631"/>
                  <a:pt x="9715" y="631"/>
                </a:cubicBezTo>
                <a:lnTo>
                  <a:pt x="10213" y="631"/>
                </a:lnTo>
                <a:cubicBezTo>
                  <a:pt x="10341" y="631"/>
                  <a:pt x="10465" y="597"/>
                  <a:pt x="10575" y="531"/>
                </a:cubicBezTo>
                <a:lnTo>
                  <a:pt x="11291" y="106"/>
                </a:lnTo>
                <a:cubicBezTo>
                  <a:pt x="11466" y="1"/>
                  <a:pt x="11689" y="117"/>
                  <a:pt x="11705" y="320"/>
                </a:cubicBezTo>
                <a:lnTo>
                  <a:pt x="11766" y="1105"/>
                </a:lnTo>
                <a:cubicBezTo>
                  <a:pt x="11791" y="1438"/>
                  <a:pt x="11947" y="1750"/>
                  <a:pt x="12199" y="1970"/>
                </a:cubicBezTo>
                <a:lnTo>
                  <a:pt x="12544" y="2275"/>
                </a:lnTo>
                <a:cubicBezTo>
                  <a:pt x="12779" y="2481"/>
                  <a:pt x="13080" y="2594"/>
                  <a:pt x="13392" y="2594"/>
                </a:cubicBezTo>
                <a:lnTo>
                  <a:pt x="13392" y="2594"/>
                </a:lnTo>
                <a:cubicBezTo>
                  <a:pt x="13638" y="2594"/>
                  <a:pt x="13878" y="2665"/>
                  <a:pt x="14086" y="2798"/>
                </a:cubicBezTo>
                <a:lnTo>
                  <a:pt x="15521" y="3720"/>
                </a:lnTo>
                <a:cubicBezTo>
                  <a:pt x="15605" y="3774"/>
                  <a:pt x="15705" y="3799"/>
                  <a:pt x="15805" y="3790"/>
                </a:cubicBezTo>
                <a:lnTo>
                  <a:pt x="16198" y="3755"/>
                </a:lnTo>
                <a:cubicBezTo>
                  <a:pt x="16280" y="3747"/>
                  <a:pt x="16359" y="3718"/>
                  <a:pt x="16424" y="3669"/>
                </a:cubicBezTo>
                <a:lnTo>
                  <a:pt x="17406" y="2949"/>
                </a:lnTo>
                <a:cubicBezTo>
                  <a:pt x="17527" y="2860"/>
                  <a:pt x="17694" y="2871"/>
                  <a:pt x="17802" y="2973"/>
                </a:cubicBezTo>
                <a:lnTo>
                  <a:pt x="17802" y="2973"/>
                </a:lnTo>
                <a:cubicBezTo>
                  <a:pt x="17914" y="3080"/>
                  <a:pt x="17931" y="3252"/>
                  <a:pt x="17842" y="3378"/>
                </a:cubicBezTo>
                <a:lnTo>
                  <a:pt x="17448" y="3933"/>
                </a:lnTo>
                <a:cubicBezTo>
                  <a:pt x="17322" y="4110"/>
                  <a:pt x="17383" y="4356"/>
                  <a:pt x="17575" y="4454"/>
                </a:cubicBezTo>
                <a:lnTo>
                  <a:pt x="18078" y="4709"/>
                </a:lnTo>
                <a:cubicBezTo>
                  <a:pt x="18221" y="4782"/>
                  <a:pt x="18394" y="4750"/>
                  <a:pt x="18501" y="4631"/>
                </a:cubicBezTo>
                <a:lnTo>
                  <a:pt x="18655" y="4461"/>
                </a:lnTo>
                <a:cubicBezTo>
                  <a:pt x="18793" y="4308"/>
                  <a:pt x="19011" y="4260"/>
                  <a:pt x="19201" y="4338"/>
                </a:cubicBezTo>
                <a:lnTo>
                  <a:pt x="19201" y="4338"/>
                </a:lnTo>
                <a:cubicBezTo>
                  <a:pt x="19415" y="4426"/>
                  <a:pt x="19663" y="4350"/>
                  <a:pt x="19791" y="4157"/>
                </a:cubicBezTo>
                <a:lnTo>
                  <a:pt x="20507" y="3075"/>
                </a:lnTo>
                <a:cubicBezTo>
                  <a:pt x="20607" y="2925"/>
                  <a:pt x="20800" y="2866"/>
                  <a:pt x="20966" y="2936"/>
                </a:cubicBezTo>
                <a:lnTo>
                  <a:pt x="21316" y="3082"/>
                </a:lnTo>
                <a:cubicBezTo>
                  <a:pt x="21455" y="3141"/>
                  <a:pt x="21547" y="3277"/>
                  <a:pt x="21547" y="3429"/>
                </a:cubicBezTo>
                <a:lnTo>
                  <a:pt x="21547" y="3641"/>
                </a:lnTo>
                <a:cubicBezTo>
                  <a:pt x="21547" y="3778"/>
                  <a:pt x="21623" y="3903"/>
                  <a:pt x="21746" y="3964"/>
                </a:cubicBezTo>
                <a:lnTo>
                  <a:pt x="21992" y="4087"/>
                </a:lnTo>
                <a:cubicBezTo>
                  <a:pt x="22115" y="4148"/>
                  <a:pt x="22191" y="4273"/>
                  <a:pt x="22191" y="4410"/>
                </a:cubicBezTo>
                <a:lnTo>
                  <a:pt x="22191" y="4934"/>
                </a:lnTo>
                <a:cubicBezTo>
                  <a:pt x="22191" y="5025"/>
                  <a:pt x="22225" y="5112"/>
                  <a:pt x="22287" y="5178"/>
                </a:cubicBezTo>
                <a:lnTo>
                  <a:pt x="22691" y="5618"/>
                </a:lnTo>
                <a:cubicBezTo>
                  <a:pt x="22800" y="5737"/>
                  <a:pt x="22817" y="5917"/>
                  <a:pt x="22729" y="6055"/>
                </a:cubicBezTo>
                <a:lnTo>
                  <a:pt x="22350" y="6656"/>
                </a:lnTo>
                <a:cubicBezTo>
                  <a:pt x="22289" y="6750"/>
                  <a:pt x="22184" y="6809"/>
                  <a:pt x="22071" y="6809"/>
                </a:cubicBezTo>
                <a:lnTo>
                  <a:pt x="21158" y="6809"/>
                </a:lnTo>
                <a:cubicBezTo>
                  <a:pt x="20981" y="6809"/>
                  <a:pt x="20835" y="6949"/>
                  <a:pt x="20828" y="7127"/>
                </a:cubicBezTo>
                <a:lnTo>
                  <a:pt x="20811" y="7523"/>
                </a:lnTo>
                <a:cubicBezTo>
                  <a:pt x="20804" y="7683"/>
                  <a:pt x="20688" y="7818"/>
                  <a:pt x="20530" y="7845"/>
                </a:cubicBezTo>
                <a:lnTo>
                  <a:pt x="20199" y="7905"/>
                </a:lnTo>
                <a:cubicBezTo>
                  <a:pt x="20005" y="7939"/>
                  <a:pt x="19836" y="8055"/>
                  <a:pt x="19736" y="8224"/>
                </a:cubicBezTo>
                <a:cubicBezTo>
                  <a:pt x="19524" y="8585"/>
                  <a:pt x="19162" y="9187"/>
                  <a:pt x="19107" y="9230"/>
                </a:cubicBezTo>
                <a:cubicBezTo>
                  <a:pt x="19040" y="9278"/>
                  <a:pt x="17641" y="9448"/>
                  <a:pt x="17120" y="9509"/>
                </a:cubicBezTo>
                <a:cubicBezTo>
                  <a:pt x="16999" y="9523"/>
                  <a:pt x="16879" y="9479"/>
                  <a:pt x="16795" y="9391"/>
                </a:cubicBezTo>
                <a:lnTo>
                  <a:pt x="16419" y="8994"/>
                </a:lnTo>
                <a:cubicBezTo>
                  <a:pt x="16292" y="8861"/>
                  <a:pt x="16079" y="8867"/>
                  <a:pt x="15960" y="9006"/>
                </a:cubicBezTo>
                <a:lnTo>
                  <a:pt x="15704" y="9308"/>
                </a:lnTo>
                <a:cubicBezTo>
                  <a:pt x="15588" y="9443"/>
                  <a:pt x="15612" y="9649"/>
                  <a:pt x="15756" y="9755"/>
                </a:cubicBezTo>
                <a:lnTo>
                  <a:pt x="15996" y="9932"/>
                </a:lnTo>
                <a:cubicBezTo>
                  <a:pt x="16064" y="9983"/>
                  <a:pt x="16096" y="10069"/>
                  <a:pt x="16075" y="10151"/>
                </a:cubicBezTo>
                <a:lnTo>
                  <a:pt x="15961" y="10629"/>
                </a:lnTo>
                <a:cubicBezTo>
                  <a:pt x="15952" y="10668"/>
                  <a:pt x="15953" y="10708"/>
                  <a:pt x="15967" y="10745"/>
                </a:cubicBezTo>
                <a:lnTo>
                  <a:pt x="16159" y="11312"/>
                </a:lnTo>
                <a:cubicBezTo>
                  <a:pt x="16202" y="11440"/>
                  <a:pt x="16116" y="11576"/>
                  <a:pt x="15982" y="11589"/>
                </a:cubicBezTo>
                <a:lnTo>
                  <a:pt x="15203" y="11672"/>
                </a:lnTo>
                <a:cubicBezTo>
                  <a:pt x="14966" y="11696"/>
                  <a:pt x="14736" y="11763"/>
                  <a:pt x="14521" y="11869"/>
                </a:cubicBezTo>
                <a:lnTo>
                  <a:pt x="11209" y="13506"/>
                </a:lnTo>
                <a:cubicBezTo>
                  <a:pt x="10553" y="13830"/>
                  <a:pt x="9951" y="14253"/>
                  <a:pt x="9424" y="1476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2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1_2"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5" name="Google Shape;835;p23"/>
          <p:cNvGrpSpPr/>
          <p:nvPr/>
        </p:nvGrpSpPr>
        <p:grpSpPr>
          <a:xfrm rot="5400000">
            <a:off x="8203842" y="4211780"/>
            <a:ext cx="704302" cy="1176012"/>
            <a:chOff x="-7150" y="-1800"/>
            <a:chExt cx="733877" cy="1225395"/>
          </a:xfrm>
        </p:grpSpPr>
        <p:sp>
          <p:nvSpPr>
            <p:cNvPr id="836" name="Google Shape;836;p23"/>
            <p:cNvSpPr/>
            <p:nvPr/>
          </p:nvSpPr>
          <p:spPr>
            <a:xfrm>
              <a:off x="-7150" y="-180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3"/>
            <p:cNvSpPr/>
            <p:nvPr/>
          </p:nvSpPr>
          <p:spPr>
            <a:xfrm>
              <a:off x="484327" y="-180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3"/>
            <p:cNvSpPr/>
            <p:nvPr/>
          </p:nvSpPr>
          <p:spPr>
            <a:xfrm>
              <a:off x="238589" y="240373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3"/>
            <p:cNvSpPr/>
            <p:nvPr/>
          </p:nvSpPr>
          <p:spPr>
            <a:xfrm>
              <a:off x="-7150" y="49661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3"/>
            <p:cNvSpPr/>
            <p:nvPr/>
          </p:nvSpPr>
          <p:spPr>
            <a:xfrm>
              <a:off x="484327" y="49661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3"/>
            <p:cNvSpPr/>
            <p:nvPr/>
          </p:nvSpPr>
          <p:spPr>
            <a:xfrm>
              <a:off x="238589" y="738791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3"/>
            <p:cNvSpPr/>
            <p:nvPr/>
          </p:nvSpPr>
          <p:spPr>
            <a:xfrm>
              <a:off x="-7150" y="981195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3"/>
            <p:cNvSpPr/>
            <p:nvPr/>
          </p:nvSpPr>
          <p:spPr>
            <a:xfrm>
              <a:off x="484327" y="981195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44" name="Google Shape;844;p23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23"/>
          <p:cNvSpPr txBox="1">
            <a:spLocks noGrp="1"/>
          </p:cNvSpPr>
          <p:nvPr>
            <p:ph type="title"/>
          </p:nvPr>
        </p:nvSpPr>
        <p:spPr>
          <a:xfrm>
            <a:off x="706175" y="463300"/>
            <a:ext cx="77316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846" name="Google Shape;846;p23"/>
          <p:cNvSpPr txBox="1">
            <a:spLocks noGrp="1"/>
          </p:cNvSpPr>
          <p:nvPr>
            <p:ph type="subTitle" idx="1"/>
          </p:nvPr>
        </p:nvSpPr>
        <p:spPr>
          <a:xfrm>
            <a:off x="2209600" y="1499575"/>
            <a:ext cx="18648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Racing Sans One"/>
              <a:buNone/>
              <a:defRPr sz="22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9pPr>
          </a:lstStyle>
          <a:p>
            <a:endParaRPr/>
          </a:p>
        </p:txBody>
      </p:sp>
      <p:sp>
        <p:nvSpPr>
          <p:cNvPr id="847" name="Google Shape;847;p23"/>
          <p:cNvSpPr txBox="1">
            <a:spLocks noGrp="1"/>
          </p:cNvSpPr>
          <p:nvPr>
            <p:ph type="subTitle" idx="2"/>
          </p:nvPr>
        </p:nvSpPr>
        <p:spPr>
          <a:xfrm>
            <a:off x="2209600" y="1912150"/>
            <a:ext cx="18648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23"/>
          <p:cNvSpPr txBox="1">
            <a:spLocks noGrp="1"/>
          </p:cNvSpPr>
          <p:nvPr>
            <p:ph type="subTitle" idx="3"/>
          </p:nvPr>
        </p:nvSpPr>
        <p:spPr>
          <a:xfrm>
            <a:off x="5678804" y="1499575"/>
            <a:ext cx="18648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Racing Sans One"/>
              <a:buNone/>
              <a:defRPr sz="22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9pPr>
          </a:lstStyle>
          <a:p>
            <a:endParaRPr/>
          </a:p>
        </p:txBody>
      </p:sp>
      <p:sp>
        <p:nvSpPr>
          <p:cNvPr id="849" name="Google Shape;849;p23"/>
          <p:cNvSpPr txBox="1">
            <a:spLocks noGrp="1"/>
          </p:cNvSpPr>
          <p:nvPr>
            <p:ph type="subTitle" idx="4"/>
          </p:nvPr>
        </p:nvSpPr>
        <p:spPr>
          <a:xfrm>
            <a:off x="5678804" y="1912150"/>
            <a:ext cx="18648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23"/>
          <p:cNvSpPr txBox="1">
            <a:spLocks noGrp="1"/>
          </p:cNvSpPr>
          <p:nvPr>
            <p:ph type="subTitle" idx="5"/>
          </p:nvPr>
        </p:nvSpPr>
        <p:spPr>
          <a:xfrm>
            <a:off x="2209600" y="3130350"/>
            <a:ext cx="18648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Racing Sans One"/>
              <a:buNone/>
              <a:defRPr sz="22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9pPr>
          </a:lstStyle>
          <a:p>
            <a:endParaRPr/>
          </a:p>
        </p:txBody>
      </p:sp>
      <p:sp>
        <p:nvSpPr>
          <p:cNvPr id="851" name="Google Shape;851;p23"/>
          <p:cNvSpPr txBox="1">
            <a:spLocks noGrp="1"/>
          </p:cNvSpPr>
          <p:nvPr>
            <p:ph type="subTitle" idx="6"/>
          </p:nvPr>
        </p:nvSpPr>
        <p:spPr>
          <a:xfrm>
            <a:off x="2209600" y="3542925"/>
            <a:ext cx="18648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23"/>
          <p:cNvSpPr txBox="1">
            <a:spLocks noGrp="1"/>
          </p:cNvSpPr>
          <p:nvPr>
            <p:ph type="subTitle" idx="7"/>
          </p:nvPr>
        </p:nvSpPr>
        <p:spPr>
          <a:xfrm>
            <a:off x="5678804" y="3130350"/>
            <a:ext cx="18648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Racing Sans One"/>
              <a:buNone/>
              <a:defRPr sz="22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9pPr>
          </a:lstStyle>
          <a:p>
            <a:endParaRPr/>
          </a:p>
        </p:txBody>
      </p:sp>
      <p:sp>
        <p:nvSpPr>
          <p:cNvPr id="853" name="Google Shape;853;p23"/>
          <p:cNvSpPr txBox="1">
            <a:spLocks noGrp="1"/>
          </p:cNvSpPr>
          <p:nvPr>
            <p:ph type="subTitle" idx="8"/>
          </p:nvPr>
        </p:nvSpPr>
        <p:spPr>
          <a:xfrm>
            <a:off x="5678804" y="3542925"/>
            <a:ext cx="18648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54" name="Google Shape;854;p23"/>
          <p:cNvGrpSpPr/>
          <p:nvPr/>
        </p:nvGrpSpPr>
        <p:grpSpPr>
          <a:xfrm rot="-5101441" flipH="1">
            <a:off x="-979259" y="573021"/>
            <a:ext cx="2249290" cy="1337731"/>
            <a:chOff x="-417125" y="2740525"/>
            <a:chExt cx="2260707" cy="1344521"/>
          </a:xfrm>
        </p:grpSpPr>
        <p:sp>
          <p:nvSpPr>
            <p:cNvPr id="855" name="Google Shape;855;p23"/>
            <p:cNvSpPr/>
            <p:nvPr/>
          </p:nvSpPr>
          <p:spPr>
            <a:xfrm>
              <a:off x="-417125" y="2740525"/>
              <a:ext cx="2260707" cy="1344521"/>
            </a:xfrm>
            <a:custGeom>
              <a:avLst/>
              <a:gdLst/>
              <a:ahLst/>
              <a:cxnLst/>
              <a:rect l="l" t="t" r="r" b="b"/>
              <a:pathLst>
                <a:path w="24120" h="14345" fill="none" extrusionOk="0">
                  <a:moveTo>
                    <a:pt x="11050" y="5757"/>
                  </a:moveTo>
                  <a:lnTo>
                    <a:pt x="11354" y="7081"/>
                  </a:lnTo>
                  <a:cubicBezTo>
                    <a:pt x="11465" y="7563"/>
                    <a:pt x="11764" y="7980"/>
                    <a:pt x="12187" y="8238"/>
                  </a:cubicBezTo>
                  <a:lnTo>
                    <a:pt x="14026" y="9367"/>
                  </a:lnTo>
                  <a:cubicBezTo>
                    <a:pt x="14346" y="9563"/>
                    <a:pt x="14424" y="9996"/>
                    <a:pt x="14193" y="10294"/>
                  </a:cubicBezTo>
                  <a:lnTo>
                    <a:pt x="13694" y="10933"/>
                  </a:lnTo>
                  <a:cubicBezTo>
                    <a:pt x="13535" y="11136"/>
                    <a:pt x="13680" y="11431"/>
                    <a:pt x="13936" y="11431"/>
                  </a:cubicBezTo>
                  <a:lnTo>
                    <a:pt x="15205" y="11431"/>
                  </a:lnTo>
                  <a:cubicBezTo>
                    <a:pt x="15457" y="11431"/>
                    <a:pt x="15685" y="11281"/>
                    <a:pt x="15784" y="11050"/>
                  </a:cubicBezTo>
                  <a:lnTo>
                    <a:pt x="19010" y="3567"/>
                  </a:lnTo>
                  <a:cubicBezTo>
                    <a:pt x="19304" y="2887"/>
                    <a:pt x="18804" y="2130"/>
                    <a:pt x="18065" y="2130"/>
                  </a:cubicBezTo>
                  <a:lnTo>
                    <a:pt x="18065" y="2130"/>
                  </a:lnTo>
                  <a:cubicBezTo>
                    <a:pt x="17367" y="2130"/>
                    <a:pt x="16872" y="1450"/>
                    <a:pt x="17084" y="786"/>
                  </a:cubicBezTo>
                  <a:lnTo>
                    <a:pt x="17084" y="786"/>
                  </a:lnTo>
                  <a:cubicBezTo>
                    <a:pt x="17240" y="299"/>
                    <a:pt x="17730" y="1"/>
                    <a:pt x="18234" y="85"/>
                  </a:cubicBezTo>
                  <a:lnTo>
                    <a:pt x="20185" y="410"/>
                  </a:lnTo>
                  <a:cubicBezTo>
                    <a:pt x="21193" y="578"/>
                    <a:pt x="22029" y="1284"/>
                    <a:pt x="22365" y="2250"/>
                  </a:cubicBezTo>
                  <a:lnTo>
                    <a:pt x="23818" y="6442"/>
                  </a:lnTo>
                  <a:cubicBezTo>
                    <a:pt x="24120" y="7311"/>
                    <a:pt x="23962" y="8272"/>
                    <a:pt x="23399" y="8999"/>
                  </a:cubicBezTo>
                  <a:lnTo>
                    <a:pt x="23399" y="8999"/>
                  </a:lnTo>
                  <a:cubicBezTo>
                    <a:pt x="23150" y="9320"/>
                    <a:pt x="22831" y="9582"/>
                    <a:pt x="22466" y="9764"/>
                  </a:cubicBezTo>
                  <a:lnTo>
                    <a:pt x="18226" y="11884"/>
                  </a:lnTo>
                  <a:cubicBezTo>
                    <a:pt x="17954" y="12021"/>
                    <a:pt x="17722" y="12226"/>
                    <a:pt x="17554" y="12479"/>
                  </a:cubicBezTo>
                  <a:lnTo>
                    <a:pt x="17554" y="12479"/>
                  </a:lnTo>
                  <a:cubicBezTo>
                    <a:pt x="17203" y="13005"/>
                    <a:pt x="16593" y="13301"/>
                    <a:pt x="15960" y="13250"/>
                  </a:cubicBezTo>
                  <a:lnTo>
                    <a:pt x="15697" y="13229"/>
                  </a:lnTo>
                  <a:cubicBezTo>
                    <a:pt x="15214" y="13189"/>
                    <a:pt x="14735" y="13354"/>
                    <a:pt x="14377" y="13683"/>
                  </a:cubicBezTo>
                  <a:lnTo>
                    <a:pt x="14324" y="13731"/>
                  </a:lnTo>
                  <a:cubicBezTo>
                    <a:pt x="13672" y="14329"/>
                    <a:pt x="12676" y="14344"/>
                    <a:pt x="12005" y="13768"/>
                  </a:cubicBezTo>
                  <a:lnTo>
                    <a:pt x="11465" y="13303"/>
                  </a:lnTo>
                  <a:cubicBezTo>
                    <a:pt x="11235" y="13105"/>
                    <a:pt x="10958" y="12971"/>
                    <a:pt x="10661" y="12913"/>
                  </a:cubicBezTo>
                  <a:lnTo>
                    <a:pt x="823" y="10995"/>
                  </a:lnTo>
                  <a:cubicBezTo>
                    <a:pt x="269" y="10887"/>
                    <a:pt x="1" y="10252"/>
                    <a:pt x="310" y="9781"/>
                  </a:cubicBezTo>
                  <a:lnTo>
                    <a:pt x="2883" y="5847"/>
                  </a:lnTo>
                  <a:cubicBezTo>
                    <a:pt x="3088" y="5534"/>
                    <a:pt x="2987" y="5114"/>
                    <a:pt x="2664" y="4928"/>
                  </a:cubicBezTo>
                  <a:lnTo>
                    <a:pt x="2664" y="4928"/>
                  </a:lnTo>
                  <a:cubicBezTo>
                    <a:pt x="2323" y="4730"/>
                    <a:pt x="2234" y="4278"/>
                    <a:pt x="2474" y="3967"/>
                  </a:cubicBezTo>
                  <a:lnTo>
                    <a:pt x="3430" y="2729"/>
                  </a:lnTo>
                  <a:cubicBezTo>
                    <a:pt x="3649" y="2445"/>
                    <a:pt x="4025" y="2336"/>
                    <a:pt x="4363" y="2456"/>
                  </a:cubicBezTo>
                  <a:lnTo>
                    <a:pt x="9878" y="4435"/>
                  </a:lnTo>
                  <a:cubicBezTo>
                    <a:pt x="10469" y="4647"/>
                    <a:pt x="10910" y="5145"/>
                    <a:pt x="11050" y="575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>
              <a:off x="364935" y="3048608"/>
              <a:ext cx="50425" cy="135624"/>
            </a:xfrm>
            <a:custGeom>
              <a:avLst/>
              <a:gdLst/>
              <a:ahLst/>
              <a:cxnLst/>
              <a:rect l="l" t="t" r="r" b="b"/>
              <a:pathLst>
                <a:path w="538" h="1447" fill="none" extrusionOk="0">
                  <a:moveTo>
                    <a:pt x="538" y="1"/>
                  </a:moveTo>
                  <a:lnTo>
                    <a:pt x="0" y="1447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2_1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" name="Google Shape;858;p24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24"/>
          <p:cNvSpPr txBox="1">
            <a:spLocks noGrp="1"/>
          </p:cNvSpPr>
          <p:nvPr>
            <p:ph type="title"/>
          </p:nvPr>
        </p:nvSpPr>
        <p:spPr>
          <a:xfrm>
            <a:off x="706175" y="463300"/>
            <a:ext cx="77316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860" name="Google Shape;860;p24"/>
          <p:cNvSpPr txBox="1">
            <a:spLocks noGrp="1"/>
          </p:cNvSpPr>
          <p:nvPr>
            <p:ph type="subTitle" idx="1"/>
          </p:nvPr>
        </p:nvSpPr>
        <p:spPr>
          <a:xfrm>
            <a:off x="941825" y="1499616"/>
            <a:ext cx="20046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Racing Sans One"/>
              <a:buNone/>
              <a:defRPr sz="22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9pPr>
          </a:lstStyle>
          <a:p>
            <a:endParaRPr/>
          </a:p>
        </p:txBody>
      </p:sp>
      <p:sp>
        <p:nvSpPr>
          <p:cNvPr id="861" name="Google Shape;861;p24"/>
          <p:cNvSpPr txBox="1">
            <a:spLocks noGrp="1"/>
          </p:cNvSpPr>
          <p:nvPr>
            <p:ph type="subTitle" idx="2"/>
          </p:nvPr>
        </p:nvSpPr>
        <p:spPr>
          <a:xfrm>
            <a:off x="941825" y="1911096"/>
            <a:ext cx="20046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2" name="Google Shape;862;p24"/>
          <p:cNvSpPr txBox="1">
            <a:spLocks noGrp="1"/>
          </p:cNvSpPr>
          <p:nvPr>
            <p:ph type="subTitle" idx="3"/>
          </p:nvPr>
        </p:nvSpPr>
        <p:spPr>
          <a:xfrm>
            <a:off x="941825" y="3127248"/>
            <a:ext cx="20046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Racing Sans One"/>
              <a:buNone/>
              <a:defRPr sz="22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9pPr>
          </a:lstStyle>
          <a:p>
            <a:endParaRPr/>
          </a:p>
        </p:txBody>
      </p:sp>
      <p:sp>
        <p:nvSpPr>
          <p:cNvPr id="863" name="Google Shape;863;p24"/>
          <p:cNvSpPr txBox="1">
            <a:spLocks noGrp="1"/>
          </p:cNvSpPr>
          <p:nvPr>
            <p:ph type="subTitle" idx="4"/>
          </p:nvPr>
        </p:nvSpPr>
        <p:spPr>
          <a:xfrm>
            <a:off x="941825" y="3538728"/>
            <a:ext cx="20046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4" name="Google Shape;864;p24"/>
          <p:cNvSpPr txBox="1">
            <a:spLocks noGrp="1"/>
          </p:cNvSpPr>
          <p:nvPr>
            <p:ph type="subTitle" idx="5"/>
          </p:nvPr>
        </p:nvSpPr>
        <p:spPr>
          <a:xfrm>
            <a:off x="3569700" y="1499616"/>
            <a:ext cx="20046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Racing Sans One"/>
              <a:buNone/>
              <a:defRPr sz="22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9pPr>
          </a:lstStyle>
          <a:p>
            <a:endParaRPr/>
          </a:p>
        </p:txBody>
      </p:sp>
      <p:sp>
        <p:nvSpPr>
          <p:cNvPr id="865" name="Google Shape;865;p24"/>
          <p:cNvSpPr txBox="1">
            <a:spLocks noGrp="1"/>
          </p:cNvSpPr>
          <p:nvPr>
            <p:ph type="subTitle" idx="6"/>
          </p:nvPr>
        </p:nvSpPr>
        <p:spPr>
          <a:xfrm>
            <a:off x="3569700" y="1911096"/>
            <a:ext cx="20046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6" name="Google Shape;866;p24"/>
          <p:cNvSpPr txBox="1">
            <a:spLocks noGrp="1"/>
          </p:cNvSpPr>
          <p:nvPr>
            <p:ph type="subTitle" idx="7"/>
          </p:nvPr>
        </p:nvSpPr>
        <p:spPr>
          <a:xfrm>
            <a:off x="3569700" y="3127248"/>
            <a:ext cx="20046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Racing Sans One"/>
              <a:buNone/>
              <a:defRPr sz="22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9pPr>
          </a:lstStyle>
          <a:p>
            <a:endParaRPr/>
          </a:p>
        </p:txBody>
      </p:sp>
      <p:sp>
        <p:nvSpPr>
          <p:cNvPr id="867" name="Google Shape;867;p24"/>
          <p:cNvSpPr txBox="1">
            <a:spLocks noGrp="1"/>
          </p:cNvSpPr>
          <p:nvPr>
            <p:ph type="subTitle" idx="8"/>
          </p:nvPr>
        </p:nvSpPr>
        <p:spPr>
          <a:xfrm>
            <a:off x="3569700" y="3538728"/>
            <a:ext cx="20046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8" name="Google Shape;868;p24"/>
          <p:cNvSpPr txBox="1">
            <a:spLocks noGrp="1"/>
          </p:cNvSpPr>
          <p:nvPr>
            <p:ph type="subTitle" idx="9"/>
          </p:nvPr>
        </p:nvSpPr>
        <p:spPr>
          <a:xfrm>
            <a:off x="6204568" y="1499616"/>
            <a:ext cx="20046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Racing Sans One"/>
              <a:buNone/>
              <a:defRPr sz="22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9pPr>
          </a:lstStyle>
          <a:p>
            <a:endParaRPr/>
          </a:p>
        </p:txBody>
      </p:sp>
      <p:sp>
        <p:nvSpPr>
          <p:cNvPr id="869" name="Google Shape;869;p24"/>
          <p:cNvSpPr txBox="1">
            <a:spLocks noGrp="1"/>
          </p:cNvSpPr>
          <p:nvPr>
            <p:ph type="subTitle" idx="13"/>
          </p:nvPr>
        </p:nvSpPr>
        <p:spPr>
          <a:xfrm>
            <a:off x="6204568" y="1911096"/>
            <a:ext cx="20046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0" name="Google Shape;870;p24"/>
          <p:cNvSpPr txBox="1">
            <a:spLocks noGrp="1"/>
          </p:cNvSpPr>
          <p:nvPr>
            <p:ph type="subTitle" idx="14"/>
          </p:nvPr>
        </p:nvSpPr>
        <p:spPr>
          <a:xfrm>
            <a:off x="6204568" y="3127248"/>
            <a:ext cx="20046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Racing Sans One"/>
              <a:buNone/>
              <a:defRPr sz="22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9pPr>
          </a:lstStyle>
          <a:p>
            <a:endParaRPr/>
          </a:p>
        </p:txBody>
      </p:sp>
      <p:sp>
        <p:nvSpPr>
          <p:cNvPr id="871" name="Google Shape;871;p24"/>
          <p:cNvSpPr txBox="1">
            <a:spLocks noGrp="1"/>
          </p:cNvSpPr>
          <p:nvPr>
            <p:ph type="subTitle" idx="15"/>
          </p:nvPr>
        </p:nvSpPr>
        <p:spPr>
          <a:xfrm>
            <a:off x="6204568" y="3538728"/>
            <a:ext cx="20046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2" name="Google Shape;872;p24"/>
          <p:cNvSpPr/>
          <p:nvPr/>
        </p:nvSpPr>
        <p:spPr>
          <a:xfrm rot="-733375" flipH="1">
            <a:off x="-870576" y="4046970"/>
            <a:ext cx="1685200" cy="1536352"/>
          </a:xfrm>
          <a:custGeom>
            <a:avLst/>
            <a:gdLst/>
            <a:ahLst/>
            <a:cxnLst/>
            <a:rect l="l" t="t" r="r" b="b"/>
            <a:pathLst>
              <a:path w="18692" h="17041" fill="none" extrusionOk="0">
                <a:moveTo>
                  <a:pt x="1" y="12447"/>
                </a:moveTo>
                <a:lnTo>
                  <a:pt x="1" y="3447"/>
                </a:lnTo>
                <a:cubicBezTo>
                  <a:pt x="1" y="2786"/>
                  <a:pt x="537" y="2251"/>
                  <a:pt x="1198" y="2251"/>
                </a:cubicBezTo>
                <a:lnTo>
                  <a:pt x="1198" y="2251"/>
                </a:lnTo>
                <a:cubicBezTo>
                  <a:pt x="1857" y="2251"/>
                  <a:pt x="2393" y="2786"/>
                  <a:pt x="2393" y="3447"/>
                </a:cubicBezTo>
                <a:lnTo>
                  <a:pt x="2393" y="6985"/>
                </a:lnTo>
                <a:cubicBezTo>
                  <a:pt x="2393" y="7469"/>
                  <a:pt x="2786" y="7861"/>
                  <a:pt x="3270" y="7861"/>
                </a:cubicBezTo>
                <a:lnTo>
                  <a:pt x="3270" y="7861"/>
                </a:lnTo>
                <a:cubicBezTo>
                  <a:pt x="3605" y="7861"/>
                  <a:pt x="3911" y="7671"/>
                  <a:pt x="4057" y="7370"/>
                </a:cubicBezTo>
                <a:lnTo>
                  <a:pt x="4861" y="5732"/>
                </a:lnTo>
                <a:cubicBezTo>
                  <a:pt x="5083" y="5278"/>
                  <a:pt x="5500" y="4950"/>
                  <a:pt x="5993" y="4842"/>
                </a:cubicBezTo>
                <a:lnTo>
                  <a:pt x="11282" y="3676"/>
                </a:lnTo>
                <a:cubicBezTo>
                  <a:pt x="11885" y="3543"/>
                  <a:pt x="12502" y="3475"/>
                  <a:pt x="13119" y="3475"/>
                </a:cubicBezTo>
                <a:lnTo>
                  <a:pt x="13738" y="3475"/>
                </a:lnTo>
                <a:cubicBezTo>
                  <a:pt x="14163" y="3475"/>
                  <a:pt x="14564" y="3281"/>
                  <a:pt x="14827" y="2947"/>
                </a:cubicBezTo>
                <a:lnTo>
                  <a:pt x="16842" y="385"/>
                </a:lnTo>
                <a:cubicBezTo>
                  <a:pt x="17033" y="143"/>
                  <a:pt x="17325" y="1"/>
                  <a:pt x="17633" y="1"/>
                </a:cubicBezTo>
                <a:lnTo>
                  <a:pt x="17633" y="1"/>
                </a:lnTo>
                <a:cubicBezTo>
                  <a:pt x="18227" y="1"/>
                  <a:pt x="18691" y="511"/>
                  <a:pt x="18635" y="1102"/>
                </a:cubicBezTo>
                <a:lnTo>
                  <a:pt x="18226" y="5419"/>
                </a:lnTo>
                <a:cubicBezTo>
                  <a:pt x="18192" y="5774"/>
                  <a:pt x="17939" y="6069"/>
                  <a:pt x="17593" y="6154"/>
                </a:cubicBezTo>
                <a:lnTo>
                  <a:pt x="17593" y="6154"/>
                </a:lnTo>
                <a:cubicBezTo>
                  <a:pt x="17413" y="6200"/>
                  <a:pt x="17253" y="6303"/>
                  <a:pt x="17138" y="6449"/>
                </a:cubicBezTo>
                <a:lnTo>
                  <a:pt x="15733" y="8229"/>
                </a:lnTo>
                <a:cubicBezTo>
                  <a:pt x="15435" y="8606"/>
                  <a:pt x="15406" y="9129"/>
                  <a:pt x="15661" y="9537"/>
                </a:cubicBezTo>
                <a:lnTo>
                  <a:pt x="16043" y="10151"/>
                </a:lnTo>
                <a:cubicBezTo>
                  <a:pt x="16432" y="10775"/>
                  <a:pt x="16247" y="11599"/>
                  <a:pt x="15626" y="11996"/>
                </a:cubicBezTo>
                <a:lnTo>
                  <a:pt x="13998" y="13039"/>
                </a:lnTo>
                <a:cubicBezTo>
                  <a:pt x="13418" y="13410"/>
                  <a:pt x="12985" y="13973"/>
                  <a:pt x="12774" y="14629"/>
                </a:cubicBezTo>
                <a:lnTo>
                  <a:pt x="12369" y="15884"/>
                </a:lnTo>
                <a:cubicBezTo>
                  <a:pt x="12145" y="16580"/>
                  <a:pt x="11485" y="17040"/>
                  <a:pt x="10755" y="17014"/>
                </a:cubicBezTo>
                <a:lnTo>
                  <a:pt x="7805" y="16905"/>
                </a:lnTo>
                <a:cubicBezTo>
                  <a:pt x="7077" y="16879"/>
                  <a:pt x="6453" y="16379"/>
                  <a:pt x="6268" y="15674"/>
                </a:cubicBezTo>
                <a:lnTo>
                  <a:pt x="6268" y="15674"/>
                </a:lnTo>
                <a:cubicBezTo>
                  <a:pt x="6174" y="15317"/>
                  <a:pt x="5964" y="15002"/>
                  <a:pt x="5670" y="14778"/>
                </a:cubicBezTo>
                <a:lnTo>
                  <a:pt x="4727" y="14061"/>
                </a:lnTo>
                <a:cubicBezTo>
                  <a:pt x="4399" y="13810"/>
                  <a:pt x="4175" y="13444"/>
                  <a:pt x="4101" y="13038"/>
                </a:cubicBezTo>
                <a:lnTo>
                  <a:pt x="3978" y="12350"/>
                </a:lnTo>
                <a:cubicBezTo>
                  <a:pt x="3917" y="12010"/>
                  <a:pt x="3623" y="11762"/>
                  <a:pt x="3277" y="11762"/>
                </a:cubicBezTo>
                <a:lnTo>
                  <a:pt x="3277" y="11762"/>
                </a:lnTo>
                <a:cubicBezTo>
                  <a:pt x="2883" y="11762"/>
                  <a:pt x="2563" y="12082"/>
                  <a:pt x="2563" y="12476"/>
                </a:cubicBezTo>
                <a:lnTo>
                  <a:pt x="2563" y="15010"/>
                </a:lnTo>
                <a:cubicBezTo>
                  <a:pt x="2563" y="15717"/>
                  <a:pt x="1989" y="16290"/>
                  <a:pt x="1282" y="16290"/>
                </a:cubicBezTo>
                <a:lnTo>
                  <a:pt x="1282" y="16290"/>
                </a:lnTo>
                <a:cubicBezTo>
                  <a:pt x="574" y="16290"/>
                  <a:pt x="0" y="15717"/>
                  <a:pt x="0" y="15010"/>
                </a:cubicBezTo>
                <a:lnTo>
                  <a:pt x="0" y="12446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2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24"/>
          <p:cNvSpPr/>
          <p:nvPr/>
        </p:nvSpPr>
        <p:spPr>
          <a:xfrm rot="4666625" flipH="1">
            <a:off x="8230224" y="123020"/>
            <a:ext cx="1685200" cy="1536352"/>
          </a:xfrm>
          <a:custGeom>
            <a:avLst/>
            <a:gdLst/>
            <a:ahLst/>
            <a:cxnLst/>
            <a:rect l="l" t="t" r="r" b="b"/>
            <a:pathLst>
              <a:path w="18692" h="17041" fill="none" extrusionOk="0">
                <a:moveTo>
                  <a:pt x="1" y="12447"/>
                </a:moveTo>
                <a:lnTo>
                  <a:pt x="1" y="3447"/>
                </a:lnTo>
                <a:cubicBezTo>
                  <a:pt x="1" y="2786"/>
                  <a:pt x="537" y="2251"/>
                  <a:pt x="1198" y="2251"/>
                </a:cubicBezTo>
                <a:lnTo>
                  <a:pt x="1198" y="2251"/>
                </a:lnTo>
                <a:cubicBezTo>
                  <a:pt x="1857" y="2251"/>
                  <a:pt x="2393" y="2786"/>
                  <a:pt x="2393" y="3447"/>
                </a:cubicBezTo>
                <a:lnTo>
                  <a:pt x="2393" y="6985"/>
                </a:lnTo>
                <a:cubicBezTo>
                  <a:pt x="2393" y="7469"/>
                  <a:pt x="2786" y="7861"/>
                  <a:pt x="3270" y="7861"/>
                </a:cubicBezTo>
                <a:lnTo>
                  <a:pt x="3270" y="7861"/>
                </a:lnTo>
                <a:cubicBezTo>
                  <a:pt x="3605" y="7861"/>
                  <a:pt x="3911" y="7671"/>
                  <a:pt x="4057" y="7370"/>
                </a:cubicBezTo>
                <a:lnTo>
                  <a:pt x="4861" y="5732"/>
                </a:lnTo>
                <a:cubicBezTo>
                  <a:pt x="5083" y="5278"/>
                  <a:pt x="5500" y="4950"/>
                  <a:pt x="5993" y="4842"/>
                </a:cubicBezTo>
                <a:lnTo>
                  <a:pt x="11282" y="3676"/>
                </a:lnTo>
                <a:cubicBezTo>
                  <a:pt x="11885" y="3543"/>
                  <a:pt x="12502" y="3475"/>
                  <a:pt x="13119" y="3475"/>
                </a:cubicBezTo>
                <a:lnTo>
                  <a:pt x="13738" y="3475"/>
                </a:lnTo>
                <a:cubicBezTo>
                  <a:pt x="14163" y="3475"/>
                  <a:pt x="14564" y="3281"/>
                  <a:pt x="14827" y="2947"/>
                </a:cubicBezTo>
                <a:lnTo>
                  <a:pt x="16842" y="385"/>
                </a:lnTo>
                <a:cubicBezTo>
                  <a:pt x="17033" y="143"/>
                  <a:pt x="17325" y="1"/>
                  <a:pt x="17633" y="1"/>
                </a:cubicBezTo>
                <a:lnTo>
                  <a:pt x="17633" y="1"/>
                </a:lnTo>
                <a:cubicBezTo>
                  <a:pt x="18227" y="1"/>
                  <a:pt x="18691" y="511"/>
                  <a:pt x="18635" y="1102"/>
                </a:cubicBezTo>
                <a:lnTo>
                  <a:pt x="18226" y="5419"/>
                </a:lnTo>
                <a:cubicBezTo>
                  <a:pt x="18192" y="5774"/>
                  <a:pt x="17939" y="6069"/>
                  <a:pt x="17593" y="6154"/>
                </a:cubicBezTo>
                <a:lnTo>
                  <a:pt x="17593" y="6154"/>
                </a:lnTo>
                <a:cubicBezTo>
                  <a:pt x="17413" y="6200"/>
                  <a:pt x="17253" y="6303"/>
                  <a:pt x="17138" y="6449"/>
                </a:cubicBezTo>
                <a:lnTo>
                  <a:pt x="15733" y="8229"/>
                </a:lnTo>
                <a:cubicBezTo>
                  <a:pt x="15435" y="8606"/>
                  <a:pt x="15406" y="9129"/>
                  <a:pt x="15661" y="9537"/>
                </a:cubicBezTo>
                <a:lnTo>
                  <a:pt x="16043" y="10151"/>
                </a:lnTo>
                <a:cubicBezTo>
                  <a:pt x="16432" y="10775"/>
                  <a:pt x="16247" y="11599"/>
                  <a:pt x="15626" y="11996"/>
                </a:cubicBezTo>
                <a:lnTo>
                  <a:pt x="13998" y="13039"/>
                </a:lnTo>
                <a:cubicBezTo>
                  <a:pt x="13418" y="13410"/>
                  <a:pt x="12985" y="13973"/>
                  <a:pt x="12774" y="14629"/>
                </a:cubicBezTo>
                <a:lnTo>
                  <a:pt x="12369" y="15884"/>
                </a:lnTo>
                <a:cubicBezTo>
                  <a:pt x="12145" y="16580"/>
                  <a:pt x="11485" y="17040"/>
                  <a:pt x="10755" y="17014"/>
                </a:cubicBezTo>
                <a:lnTo>
                  <a:pt x="7805" y="16905"/>
                </a:lnTo>
                <a:cubicBezTo>
                  <a:pt x="7077" y="16879"/>
                  <a:pt x="6453" y="16379"/>
                  <a:pt x="6268" y="15674"/>
                </a:cubicBezTo>
                <a:lnTo>
                  <a:pt x="6268" y="15674"/>
                </a:lnTo>
                <a:cubicBezTo>
                  <a:pt x="6174" y="15317"/>
                  <a:pt x="5964" y="15002"/>
                  <a:pt x="5670" y="14778"/>
                </a:cubicBezTo>
                <a:lnTo>
                  <a:pt x="4727" y="14061"/>
                </a:lnTo>
                <a:cubicBezTo>
                  <a:pt x="4399" y="13810"/>
                  <a:pt x="4175" y="13444"/>
                  <a:pt x="4101" y="13038"/>
                </a:cubicBezTo>
                <a:lnTo>
                  <a:pt x="3978" y="12350"/>
                </a:lnTo>
                <a:cubicBezTo>
                  <a:pt x="3917" y="12010"/>
                  <a:pt x="3623" y="11762"/>
                  <a:pt x="3277" y="11762"/>
                </a:cubicBezTo>
                <a:lnTo>
                  <a:pt x="3277" y="11762"/>
                </a:lnTo>
                <a:cubicBezTo>
                  <a:pt x="2883" y="11762"/>
                  <a:pt x="2563" y="12082"/>
                  <a:pt x="2563" y="12476"/>
                </a:cubicBezTo>
                <a:lnTo>
                  <a:pt x="2563" y="15010"/>
                </a:lnTo>
                <a:cubicBezTo>
                  <a:pt x="2563" y="15717"/>
                  <a:pt x="1989" y="16290"/>
                  <a:pt x="1282" y="16290"/>
                </a:cubicBezTo>
                <a:lnTo>
                  <a:pt x="1282" y="16290"/>
                </a:lnTo>
                <a:cubicBezTo>
                  <a:pt x="574" y="16290"/>
                  <a:pt x="0" y="15717"/>
                  <a:pt x="0" y="15010"/>
                </a:cubicBezTo>
                <a:lnTo>
                  <a:pt x="0" y="12446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2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4" name="Google Shape;874;p24"/>
          <p:cNvGrpSpPr/>
          <p:nvPr/>
        </p:nvGrpSpPr>
        <p:grpSpPr>
          <a:xfrm rot="10800000" flipH="1">
            <a:off x="4293567" y="4608573"/>
            <a:ext cx="556807" cy="295420"/>
            <a:chOff x="2423575" y="159375"/>
            <a:chExt cx="733800" cy="389325"/>
          </a:xfrm>
        </p:grpSpPr>
        <p:sp>
          <p:nvSpPr>
            <p:cNvPr id="875" name="Google Shape;875;p24"/>
            <p:cNvSpPr/>
            <p:nvPr/>
          </p:nvSpPr>
          <p:spPr>
            <a:xfrm>
              <a:off x="2423575" y="159375"/>
              <a:ext cx="733800" cy="147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4"/>
            <p:cNvSpPr/>
            <p:nvPr/>
          </p:nvSpPr>
          <p:spPr>
            <a:xfrm>
              <a:off x="2423575" y="280238"/>
              <a:ext cx="733800" cy="1476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4"/>
            <p:cNvSpPr/>
            <p:nvPr/>
          </p:nvSpPr>
          <p:spPr>
            <a:xfrm>
              <a:off x="2423575" y="401100"/>
              <a:ext cx="733800" cy="1476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1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6" name="Google Shape;896;p26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2663700" cy="127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898" name="Google Shape;898;p26"/>
          <p:cNvSpPr txBox="1">
            <a:spLocks noGrp="1"/>
          </p:cNvSpPr>
          <p:nvPr>
            <p:ph type="subTitle" idx="1"/>
          </p:nvPr>
        </p:nvSpPr>
        <p:spPr>
          <a:xfrm>
            <a:off x="713225" y="1815700"/>
            <a:ext cx="2663700" cy="10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9" name="Google Shape;899;p26"/>
          <p:cNvSpPr/>
          <p:nvPr/>
        </p:nvSpPr>
        <p:spPr>
          <a:xfrm rot="-8559001">
            <a:off x="539510" y="2936074"/>
            <a:ext cx="3342783" cy="3403580"/>
          </a:xfrm>
          <a:custGeom>
            <a:avLst/>
            <a:gdLst/>
            <a:ahLst/>
            <a:cxnLst/>
            <a:rect l="l" t="t" r="r" b="b"/>
            <a:pathLst>
              <a:path w="22818" h="23233" fill="none" extrusionOk="0">
                <a:moveTo>
                  <a:pt x="9424" y="14760"/>
                </a:moveTo>
                <a:lnTo>
                  <a:pt x="7236" y="16862"/>
                </a:lnTo>
                <a:cubicBezTo>
                  <a:pt x="6949" y="17137"/>
                  <a:pt x="6639" y="17389"/>
                  <a:pt x="6311" y="17614"/>
                </a:cubicBezTo>
                <a:lnTo>
                  <a:pt x="4413" y="18916"/>
                </a:lnTo>
                <a:cubicBezTo>
                  <a:pt x="4326" y="18976"/>
                  <a:pt x="4217" y="18878"/>
                  <a:pt x="4269" y="18785"/>
                </a:cubicBezTo>
                <a:lnTo>
                  <a:pt x="4600" y="18189"/>
                </a:lnTo>
                <a:cubicBezTo>
                  <a:pt x="4665" y="18071"/>
                  <a:pt x="4595" y="17923"/>
                  <a:pt x="4462" y="17901"/>
                </a:cubicBezTo>
                <a:lnTo>
                  <a:pt x="3646" y="17759"/>
                </a:lnTo>
                <a:cubicBezTo>
                  <a:pt x="3557" y="17743"/>
                  <a:pt x="3470" y="17788"/>
                  <a:pt x="3429" y="17868"/>
                </a:cubicBezTo>
                <a:lnTo>
                  <a:pt x="3283" y="18161"/>
                </a:lnTo>
                <a:cubicBezTo>
                  <a:pt x="3226" y="18274"/>
                  <a:pt x="3286" y="18411"/>
                  <a:pt x="3407" y="18446"/>
                </a:cubicBezTo>
                <a:lnTo>
                  <a:pt x="3407" y="18446"/>
                </a:lnTo>
                <a:cubicBezTo>
                  <a:pt x="3525" y="18481"/>
                  <a:pt x="3586" y="18612"/>
                  <a:pt x="3534" y="18725"/>
                </a:cubicBezTo>
                <a:lnTo>
                  <a:pt x="2701" y="20565"/>
                </a:lnTo>
                <a:cubicBezTo>
                  <a:pt x="2630" y="20721"/>
                  <a:pt x="2665" y="20904"/>
                  <a:pt x="2788" y="21024"/>
                </a:cubicBezTo>
                <a:lnTo>
                  <a:pt x="3044" y="21271"/>
                </a:lnTo>
                <a:cubicBezTo>
                  <a:pt x="3225" y="21445"/>
                  <a:pt x="3205" y="21740"/>
                  <a:pt x="3002" y="21889"/>
                </a:cubicBezTo>
                <a:lnTo>
                  <a:pt x="2647" y="22149"/>
                </a:lnTo>
                <a:cubicBezTo>
                  <a:pt x="2605" y="22180"/>
                  <a:pt x="2556" y="22203"/>
                  <a:pt x="2505" y="22216"/>
                </a:cubicBezTo>
                <a:lnTo>
                  <a:pt x="2247" y="22280"/>
                </a:lnTo>
                <a:cubicBezTo>
                  <a:pt x="1905" y="22366"/>
                  <a:pt x="1592" y="22546"/>
                  <a:pt x="1345" y="22801"/>
                </a:cubicBezTo>
                <a:lnTo>
                  <a:pt x="994" y="23164"/>
                </a:lnTo>
                <a:cubicBezTo>
                  <a:pt x="946" y="23214"/>
                  <a:pt x="873" y="23232"/>
                  <a:pt x="808" y="23211"/>
                </a:cubicBezTo>
                <a:lnTo>
                  <a:pt x="170" y="23010"/>
                </a:lnTo>
                <a:cubicBezTo>
                  <a:pt x="42" y="22969"/>
                  <a:pt x="0" y="22808"/>
                  <a:pt x="92" y="22711"/>
                </a:cubicBezTo>
                <a:lnTo>
                  <a:pt x="903" y="21847"/>
                </a:lnTo>
                <a:cubicBezTo>
                  <a:pt x="1031" y="21708"/>
                  <a:pt x="1106" y="21527"/>
                  <a:pt x="1109" y="21337"/>
                </a:cubicBezTo>
                <a:lnTo>
                  <a:pt x="1126" y="20491"/>
                </a:lnTo>
                <a:cubicBezTo>
                  <a:pt x="1129" y="20341"/>
                  <a:pt x="1175" y="20194"/>
                  <a:pt x="1259" y="20068"/>
                </a:cubicBezTo>
                <a:lnTo>
                  <a:pt x="1506" y="19697"/>
                </a:lnTo>
                <a:cubicBezTo>
                  <a:pt x="1709" y="19392"/>
                  <a:pt x="1753" y="19009"/>
                  <a:pt x="1626" y="18665"/>
                </a:cubicBezTo>
                <a:lnTo>
                  <a:pt x="1626" y="18665"/>
                </a:lnTo>
                <a:cubicBezTo>
                  <a:pt x="1506" y="18348"/>
                  <a:pt x="1597" y="17989"/>
                  <a:pt x="1855" y="17768"/>
                </a:cubicBezTo>
                <a:lnTo>
                  <a:pt x="3257" y="16565"/>
                </a:lnTo>
                <a:cubicBezTo>
                  <a:pt x="3426" y="16418"/>
                  <a:pt x="3651" y="16351"/>
                  <a:pt x="3873" y="16381"/>
                </a:cubicBezTo>
                <a:lnTo>
                  <a:pt x="5102" y="16543"/>
                </a:lnTo>
                <a:cubicBezTo>
                  <a:pt x="5264" y="16565"/>
                  <a:pt x="5429" y="16532"/>
                  <a:pt x="5571" y="16451"/>
                </a:cubicBezTo>
                <a:lnTo>
                  <a:pt x="6594" y="15860"/>
                </a:lnTo>
                <a:cubicBezTo>
                  <a:pt x="6720" y="15788"/>
                  <a:pt x="6781" y="15638"/>
                  <a:pt x="6742" y="15498"/>
                </a:cubicBezTo>
                <a:lnTo>
                  <a:pt x="6742" y="15498"/>
                </a:lnTo>
                <a:cubicBezTo>
                  <a:pt x="6700" y="15346"/>
                  <a:pt x="6554" y="15247"/>
                  <a:pt x="6395" y="15266"/>
                </a:cubicBezTo>
                <a:lnTo>
                  <a:pt x="5315" y="15397"/>
                </a:lnTo>
                <a:cubicBezTo>
                  <a:pt x="4908" y="15446"/>
                  <a:pt x="4497" y="15337"/>
                  <a:pt x="4169" y="15091"/>
                </a:cubicBezTo>
                <a:lnTo>
                  <a:pt x="2252" y="13654"/>
                </a:lnTo>
                <a:cubicBezTo>
                  <a:pt x="1835" y="13340"/>
                  <a:pt x="1649" y="12805"/>
                  <a:pt x="1786" y="12300"/>
                </a:cubicBezTo>
                <a:lnTo>
                  <a:pt x="2282" y="10453"/>
                </a:lnTo>
                <a:cubicBezTo>
                  <a:pt x="2371" y="10122"/>
                  <a:pt x="2324" y="9768"/>
                  <a:pt x="2149" y="9473"/>
                </a:cubicBezTo>
                <a:lnTo>
                  <a:pt x="1573" y="8495"/>
                </a:lnTo>
                <a:cubicBezTo>
                  <a:pt x="1356" y="8127"/>
                  <a:pt x="1467" y="7654"/>
                  <a:pt x="1826" y="7421"/>
                </a:cubicBezTo>
                <a:lnTo>
                  <a:pt x="3319" y="6452"/>
                </a:lnTo>
                <a:cubicBezTo>
                  <a:pt x="3567" y="6291"/>
                  <a:pt x="3728" y="6024"/>
                  <a:pt x="3754" y="5729"/>
                </a:cubicBezTo>
                <a:lnTo>
                  <a:pt x="3799" y="5209"/>
                </a:lnTo>
                <a:cubicBezTo>
                  <a:pt x="3828" y="4871"/>
                  <a:pt x="4034" y="4574"/>
                  <a:pt x="4339" y="4427"/>
                </a:cubicBezTo>
                <a:lnTo>
                  <a:pt x="5974" y="3636"/>
                </a:lnTo>
                <a:cubicBezTo>
                  <a:pt x="6106" y="3572"/>
                  <a:pt x="6140" y="3399"/>
                  <a:pt x="6041" y="3291"/>
                </a:cubicBezTo>
                <a:lnTo>
                  <a:pt x="5508" y="2707"/>
                </a:lnTo>
                <a:cubicBezTo>
                  <a:pt x="5434" y="2627"/>
                  <a:pt x="5431" y="2505"/>
                  <a:pt x="5500" y="2420"/>
                </a:cubicBezTo>
                <a:lnTo>
                  <a:pt x="6428" y="1285"/>
                </a:lnTo>
                <a:cubicBezTo>
                  <a:pt x="6637" y="1028"/>
                  <a:pt x="7028" y="1026"/>
                  <a:pt x="7240" y="1280"/>
                </a:cubicBezTo>
                <a:lnTo>
                  <a:pt x="7463" y="1546"/>
                </a:lnTo>
                <a:cubicBezTo>
                  <a:pt x="7587" y="1695"/>
                  <a:pt x="7784" y="1763"/>
                  <a:pt x="7973" y="1723"/>
                </a:cubicBezTo>
                <a:lnTo>
                  <a:pt x="8985" y="1514"/>
                </a:lnTo>
                <a:cubicBezTo>
                  <a:pt x="9131" y="1484"/>
                  <a:pt x="9245" y="1372"/>
                  <a:pt x="9278" y="1227"/>
                </a:cubicBezTo>
                <a:lnTo>
                  <a:pt x="9346" y="926"/>
                </a:lnTo>
                <a:cubicBezTo>
                  <a:pt x="9385" y="754"/>
                  <a:pt x="9538" y="631"/>
                  <a:pt x="9715" y="631"/>
                </a:cubicBezTo>
                <a:lnTo>
                  <a:pt x="10213" y="631"/>
                </a:lnTo>
                <a:cubicBezTo>
                  <a:pt x="10341" y="631"/>
                  <a:pt x="10465" y="597"/>
                  <a:pt x="10575" y="531"/>
                </a:cubicBezTo>
                <a:lnTo>
                  <a:pt x="11291" y="106"/>
                </a:lnTo>
                <a:cubicBezTo>
                  <a:pt x="11466" y="1"/>
                  <a:pt x="11689" y="117"/>
                  <a:pt x="11705" y="320"/>
                </a:cubicBezTo>
                <a:lnTo>
                  <a:pt x="11766" y="1105"/>
                </a:lnTo>
                <a:cubicBezTo>
                  <a:pt x="11791" y="1438"/>
                  <a:pt x="11947" y="1750"/>
                  <a:pt x="12199" y="1970"/>
                </a:cubicBezTo>
                <a:lnTo>
                  <a:pt x="12544" y="2275"/>
                </a:lnTo>
                <a:cubicBezTo>
                  <a:pt x="12779" y="2481"/>
                  <a:pt x="13080" y="2594"/>
                  <a:pt x="13392" y="2594"/>
                </a:cubicBezTo>
                <a:lnTo>
                  <a:pt x="13392" y="2594"/>
                </a:lnTo>
                <a:cubicBezTo>
                  <a:pt x="13638" y="2594"/>
                  <a:pt x="13878" y="2665"/>
                  <a:pt x="14086" y="2798"/>
                </a:cubicBezTo>
                <a:lnTo>
                  <a:pt x="15521" y="3720"/>
                </a:lnTo>
                <a:cubicBezTo>
                  <a:pt x="15605" y="3774"/>
                  <a:pt x="15705" y="3799"/>
                  <a:pt x="15805" y="3790"/>
                </a:cubicBezTo>
                <a:lnTo>
                  <a:pt x="16198" y="3755"/>
                </a:lnTo>
                <a:cubicBezTo>
                  <a:pt x="16280" y="3747"/>
                  <a:pt x="16359" y="3718"/>
                  <a:pt x="16424" y="3669"/>
                </a:cubicBezTo>
                <a:lnTo>
                  <a:pt x="17406" y="2949"/>
                </a:lnTo>
                <a:cubicBezTo>
                  <a:pt x="17527" y="2860"/>
                  <a:pt x="17694" y="2871"/>
                  <a:pt x="17802" y="2973"/>
                </a:cubicBezTo>
                <a:lnTo>
                  <a:pt x="17802" y="2973"/>
                </a:lnTo>
                <a:cubicBezTo>
                  <a:pt x="17914" y="3080"/>
                  <a:pt x="17931" y="3252"/>
                  <a:pt x="17842" y="3378"/>
                </a:cubicBezTo>
                <a:lnTo>
                  <a:pt x="17448" y="3933"/>
                </a:lnTo>
                <a:cubicBezTo>
                  <a:pt x="17322" y="4110"/>
                  <a:pt x="17383" y="4356"/>
                  <a:pt x="17575" y="4454"/>
                </a:cubicBezTo>
                <a:lnTo>
                  <a:pt x="18078" y="4709"/>
                </a:lnTo>
                <a:cubicBezTo>
                  <a:pt x="18221" y="4782"/>
                  <a:pt x="18394" y="4750"/>
                  <a:pt x="18501" y="4631"/>
                </a:cubicBezTo>
                <a:lnTo>
                  <a:pt x="18655" y="4461"/>
                </a:lnTo>
                <a:cubicBezTo>
                  <a:pt x="18793" y="4308"/>
                  <a:pt x="19011" y="4260"/>
                  <a:pt x="19201" y="4338"/>
                </a:cubicBezTo>
                <a:lnTo>
                  <a:pt x="19201" y="4338"/>
                </a:lnTo>
                <a:cubicBezTo>
                  <a:pt x="19415" y="4426"/>
                  <a:pt x="19663" y="4350"/>
                  <a:pt x="19791" y="4157"/>
                </a:cubicBezTo>
                <a:lnTo>
                  <a:pt x="20507" y="3075"/>
                </a:lnTo>
                <a:cubicBezTo>
                  <a:pt x="20607" y="2925"/>
                  <a:pt x="20800" y="2866"/>
                  <a:pt x="20966" y="2936"/>
                </a:cubicBezTo>
                <a:lnTo>
                  <a:pt x="21316" y="3082"/>
                </a:lnTo>
                <a:cubicBezTo>
                  <a:pt x="21455" y="3141"/>
                  <a:pt x="21547" y="3277"/>
                  <a:pt x="21547" y="3429"/>
                </a:cubicBezTo>
                <a:lnTo>
                  <a:pt x="21547" y="3641"/>
                </a:lnTo>
                <a:cubicBezTo>
                  <a:pt x="21547" y="3778"/>
                  <a:pt x="21623" y="3903"/>
                  <a:pt x="21746" y="3964"/>
                </a:cubicBezTo>
                <a:lnTo>
                  <a:pt x="21992" y="4087"/>
                </a:lnTo>
                <a:cubicBezTo>
                  <a:pt x="22115" y="4148"/>
                  <a:pt x="22191" y="4273"/>
                  <a:pt x="22191" y="4410"/>
                </a:cubicBezTo>
                <a:lnTo>
                  <a:pt x="22191" y="4934"/>
                </a:lnTo>
                <a:cubicBezTo>
                  <a:pt x="22191" y="5025"/>
                  <a:pt x="22225" y="5112"/>
                  <a:pt x="22287" y="5178"/>
                </a:cubicBezTo>
                <a:lnTo>
                  <a:pt x="22691" y="5618"/>
                </a:lnTo>
                <a:cubicBezTo>
                  <a:pt x="22800" y="5737"/>
                  <a:pt x="22817" y="5917"/>
                  <a:pt x="22729" y="6055"/>
                </a:cubicBezTo>
                <a:lnTo>
                  <a:pt x="22350" y="6656"/>
                </a:lnTo>
                <a:cubicBezTo>
                  <a:pt x="22289" y="6750"/>
                  <a:pt x="22184" y="6809"/>
                  <a:pt x="22071" y="6809"/>
                </a:cubicBezTo>
                <a:lnTo>
                  <a:pt x="21158" y="6809"/>
                </a:lnTo>
                <a:cubicBezTo>
                  <a:pt x="20981" y="6809"/>
                  <a:pt x="20835" y="6949"/>
                  <a:pt x="20828" y="7127"/>
                </a:cubicBezTo>
                <a:lnTo>
                  <a:pt x="20811" y="7523"/>
                </a:lnTo>
                <a:cubicBezTo>
                  <a:pt x="20804" y="7683"/>
                  <a:pt x="20688" y="7818"/>
                  <a:pt x="20530" y="7845"/>
                </a:cubicBezTo>
                <a:lnTo>
                  <a:pt x="20199" y="7905"/>
                </a:lnTo>
                <a:cubicBezTo>
                  <a:pt x="20005" y="7939"/>
                  <a:pt x="19836" y="8055"/>
                  <a:pt x="19736" y="8224"/>
                </a:cubicBezTo>
                <a:cubicBezTo>
                  <a:pt x="19524" y="8585"/>
                  <a:pt x="19162" y="9187"/>
                  <a:pt x="19107" y="9230"/>
                </a:cubicBezTo>
                <a:cubicBezTo>
                  <a:pt x="19040" y="9278"/>
                  <a:pt x="17641" y="9448"/>
                  <a:pt x="17120" y="9509"/>
                </a:cubicBezTo>
                <a:cubicBezTo>
                  <a:pt x="16999" y="9523"/>
                  <a:pt x="16879" y="9479"/>
                  <a:pt x="16795" y="9391"/>
                </a:cubicBezTo>
                <a:lnTo>
                  <a:pt x="16419" y="8994"/>
                </a:lnTo>
                <a:cubicBezTo>
                  <a:pt x="16292" y="8861"/>
                  <a:pt x="16079" y="8867"/>
                  <a:pt x="15960" y="9006"/>
                </a:cubicBezTo>
                <a:lnTo>
                  <a:pt x="15704" y="9308"/>
                </a:lnTo>
                <a:cubicBezTo>
                  <a:pt x="15588" y="9443"/>
                  <a:pt x="15612" y="9649"/>
                  <a:pt x="15756" y="9755"/>
                </a:cubicBezTo>
                <a:lnTo>
                  <a:pt x="15996" y="9932"/>
                </a:lnTo>
                <a:cubicBezTo>
                  <a:pt x="16064" y="9983"/>
                  <a:pt x="16096" y="10069"/>
                  <a:pt x="16075" y="10151"/>
                </a:cubicBezTo>
                <a:lnTo>
                  <a:pt x="15961" y="10629"/>
                </a:lnTo>
                <a:cubicBezTo>
                  <a:pt x="15952" y="10668"/>
                  <a:pt x="15953" y="10708"/>
                  <a:pt x="15967" y="10745"/>
                </a:cubicBezTo>
                <a:lnTo>
                  <a:pt x="16159" y="11312"/>
                </a:lnTo>
                <a:cubicBezTo>
                  <a:pt x="16202" y="11440"/>
                  <a:pt x="16116" y="11576"/>
                  <a:pt x="15982" y="11589"/>
                </a:cubicBezTo>
                <a:lnTo>
                  <a:pt x="15203" y="11672"/>
                </a:lnTo>
                <a:cubicBezTo>
                  <a:pt x="14966" y="11696"/>
                  <a:pt x="14736" y="11763"/>
                  <a:pt x="14521" y="11869"/>
                </a:cubicBezTo>
                <a:lnTo>
                  <a:pt x="11209" y="13506"/>
                </a:lnTo>
                <a:cubicBezTo>
                  <a:pt x="10553" y="13830"/>
                  <a:pt x="9951" y="14253"/>
                  <a:pt x="9424" y="1476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2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7" name="Google Shape;947;p31"/>
          <p:cNvGrpSpPr/>
          <p:nvPr/>
        </p:nvGrpSpPr>
        <p:grpSpPr>
          <a:xfrm>
            <a:off x="8430775" y="0"/>
            <a:ext cx="713182" cy="1190839"/>
            <a:chOff x="-7150" y="-1800"/>
            <a:chExt cx="733877" cy="1225395"/>
          </a:xfrm>
        </p:grpSpPr>
        <p:sp>
          <p:nvSpPr>
            <p:cNvPr id="948" name="Google Shape;948;p31"/>
            <p:cNvSpPr/>
            <p:nvPr/>
          </p:nvSpPr>
          <p:spPr>
            <a:xfrm>
              <a:off x="-7150" y="-180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1"/>
            <p:cNvSpPr/>
            <p:nvPr/>
          </p:nvSpPr>
          <p:spPr>
            <a:xfrm>
              <a:off x="484327" y="-180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1"/>
            <p:cNvSpPr/>
            <p:nvPr/>
          </p:nvSpPr>
          <p:spPr>
            <a:xfrm>
              <a:off x="238589" y="240373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1"/>
            <p:cNvSpPr/>
            <p:nvPr/>
          </p:nvSpPr>
          <p:spPr>
            <a:xfrm>
              <a:off x="-7150" y="49661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1"/>
            <p:cNvSpPr/>
            <p:nvPr/>
          </p:nvSpPr>
          <p:spPr>
            <a:xfrm>
              <a:off x="484327" y="49661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1"/>
            <p:cNvSpPr/>
            <p:nvPr/>
          </p:nvSpPr>
          <p:spPr>
            <a:xfrm>
              <a:off x="238589" y="738791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1"/>
            <p:cNvSpPr/>
            <p:nvPr/>
          </p:nvSpPr>
          <p:spPr>
            <a:xfrm>
              <a:off x="-7150" y="981195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1"/>
            <p:cNvSpPr/>
            <p:nvPr/>
          </p:nvSpPr>
          <p:spPr>
            <a:xfrm>
              <a:off x="484327" y="981195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56" name="Google Shape;956;p31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31"/>
          <p:cNvSpPr txBox="1">
            <a:spLocks noGrp="1"/>
          </p:cNvSpPr>
          <p:nvPr>
            <p:ph type="title"/>
          </p:nvPr>
        </p:nvSpPr>
        <p:spPr>
          <a:xfrm>
            <a:off x="706175" y="463300"/>
            <a:ext cx="77316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58" name="Google Shape;958;p31"/>
          <p:cNvGrpSpPr/>
          <p:nvPr/>
        </p:nvGrpSpPr>
        <p:grpSpPr>
          <a:xfrm flipH="1">
            <a:off x="4144558" y="4703551"/>
            <a:ext cx="854850" cy="255300"/>
            <a:chOff x="926058" y="112363"/>
            <a:chExt cx="854850" cy="255300"/>
          </a:xfrm>
        </p:grpSpPr>
        <p:sp>
          <p:nvSpPr>
            <p:cNvPr id="959" name="Google Shape;959;p31"/>
            <p:cNvSpPr/>
            <p:nvPr/>
          </p:nvSpPr>
          <p:spPr>
            <a:xfrm>
              <a:off x="926058" y="112363"/>
              <a:ext cx="383700" cy="255300"/>
            </a:xfrm>
            <a:prstGeom prst="parallelogram">
              <a:avLst>
                <a:gd name="adj" fmla="val 9423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1"/>
            <p:cNvSpPr/>
            <p:nvPr/>
          </p:nvSpPr>
          <p:spPr>
            <a:xfrm>
              <a:off x="1161633" y="112363"/>
              <a:ext cx="383700" cy="255300"/>
            </a:xfrm>
            <a:prstGeom prst="parallelogram">
              <a:avLst>
                <a:gd name="adj" fmla="val 9423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1"/>
            <p:cNvSpPr/>
            <p:nvPr/>
          </p:nvSpPr>
          <p:spPr>
            <a:xfrm>
              <a:off x="1397208" y="112363"/>
              <a:ext cx="383700" cy="255300"/>
            </a:xfrm>
            <a:prstGeom prst="parallelogram">
              <a:avLst>
                <a:gd name="adj" fmla="val 9423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" name="Google Shape;1034;p33"/>
          <p:cNvGrpSpPr/>
          <p:nvPr/>
        </p:nvGrpSpPr>
        <p:grpSpPr>
          <a:xfrm>
            <a:off x="-4189" y="-57"/>
            <a:ext cx="983189" cy="5143614"/>
            <a:chOff x="-4189" y="-57"/>
            <a:chExt cx="983189" cy="5143614"/>
          </a:xfrm>
        </p:grpSpPr>
        <p:grpSp>
          <p:nvGrpSpPr>
            <p:cNvPr id="1035" name="Google Shape;1035;p33"/>
            <p:cNvGrpSpPr/>
            <p:nvPr/>
          </p:nvGrpSpPr>
          <p:grpSpPr>
            <a:xfrm>
              <a:off x="-4189" y="-57"/>
              <a:ext cx="488139" cy="5143614"/>
              <a:chOff x="238589" y="-1800"/>
              <a:chExt cx="488139" cy="5143614"/>
            </a:xfrm>
          </p:grpSpPr>
          <p:sp>
            <p:nvSpPr>
              <p:cNvPr id="1036" name="Google Shape;1036;p33"/>
              <p:cNvSpPr/>
              <p:nvPr/>
            </p:nvSpPr>
            <p:spPr>
              <a:xfrm>
                <a:off x="484327" y="-180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33"/>
              <p:cNvSpPr/>
              <p:nvPr/>
            </p:nvSpPr>
            <p:spPr>
              <a:xfrm>
                <a:off x="238589" y="240373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33"/>
              <p:cNvSpPr/>
              <p:nvPr/>
            </p:nvSpPr>
            <p:spPr>
              <a:xfrm>
                <a:off x="484327" y="49661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33"/>
              <p:cNvSpPr/>
              <p:nvPr/>
            </p:nvSpPr>
            <p:spPr>
              <a:xfrm>
                <a:off x="238589" y="738791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33"/>
              <p:cNvSpPr/>
              <p:nvPr/>
            </p:nvSpPr>
            <p:spPr>
              <a:xfrm>
                <a:off x="484327" y="981195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33"/>
              <p:cNvSpPr/>
              <p:nvPr/>
            </p:nvSpPr>
            <p:spPr>
              <a:xfrm>
                <a:off x="238589" y="122336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33"/>
              <p:cNvSpPr/>
              <p:nvPr/>
            </p:nvSpPr>
            <p:spPr>
              <a:xfrm>
                <a:off x="484327" y="1472732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33"/>
              <p:cNvSpPr/>
              <p:nvPr/>
            </p:nvSpPr>
            <p:spPr>
              <a:xfrm>
                <a:off x="238589" y="1714904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3"/>
              <p:cNvSpPr/>
              <p:nvPr/>
            </p:nvSpPr>
            <p:spPr>
              <a:xfrm>
                <a:off x="484327" y="197115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3"/>
              <p:cNvSpPr/>
              <p:nvPr/>
            </p:nvSpPr>
            <p:spPr>
              <a:xfrm>
                <a:off x="238589" y="2213322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3"/>
              <p:cNvSpPr/>
              <p:nvPr/>
            </p:nvSpPr>
            <p:spPr>
              <a:xfrm>
                <a:off x="484327" y="2455727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3"/>
              <p:cNvSpPr/>
              <p:nvPr/>
            </p:nvSpPr>
            <p:spPr>
              <a:xfrm>
                <a:off x="238589" y="269790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3"/>
              <p:cNvSpPr/>
              <p:nvPr/>
            </p:nvSpPr>
            <p:spPr>
              <a:xfrm>
                <a:off x="484327" y="294723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3"/>
              <p:cNvSpPr/>
              <p:nvPr/>
            </p:nvSpPr>
            <p:spPr>
              <a:xfrm>
                <a:off x="238589" y="318941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3"/>
              <p:cNvSpPr/>
              <p:nvPr/>
            </p:nvSpPr>
            <p:spPr>
              <a:xfrm>
                <a:off x="484327" y="344565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3"/>
              <p:cNvSpPr/>
              <p:nvPr/>
            </p:nvSpPr>
            <p:spPr>
              <a:xfrm>
                <a:off x="238589" y="368782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3"/>
              <p:cNvSpPr/>
              <p:nvPr/>
            </p:nvSpPr>
            <p:spPr>
              <a:xfrm>
                <a:off x="484327" y="3930233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3"/>
              <p:cNvSpPr/>
              <p:nvPr/>
            </p:nvSpPr>
            <p:spPr>
              <a:xfrm>
                <a:off x="238589" y="417240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33"/>
              <p:cNvSpPr/>
              <p:nvPr/>
            </p:nvSpPr>
            <p:spPr>
              <a:xfrm>
                <a:off x="484327" y="441483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33"/>
              <p:cNvSpPr/>
              <p:nvPr/>
            </p:nvSpPr>
            <p:spPr>
              <a:xfrm>
                <a:off x="238589" y="4657009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33"/>
              <p:cNvSpPr/>
              <p:nvPr/>
            </p:nvSpPr>
            <p:spPr>
              <a:xfrm>
                <a:off x="484327" y="4899414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7" name="Google Shape;1057;p33"/>
            <p:cNvGrpSpPr/>
            <p:nvPr/>
          </p:nvGrpSpPr>
          <p:grpSpPr>
            <a:xfrm>
              <a:off x="490861" y="-57"/>
              <a:ext cx="488139" cy="5143614"/>
              <a:chOff x="238589" y="-1800"/>
              <a:chExt cx="488139" cy="5143614"/>
            </a:xfrm>
          </p:grpSpPr>
          <p:sp>
            <p:nvSpPr>
              <p:cNvPr id="1058" name="Google Shape;1058;p33"/>
              <p:cNvSpPr/>
              <p:nvPr/>
            </p:nvSpPr>
            <p:spPr>
              <a:xfrm>
                <a:off x="484327" y="-180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33"/>
              <p:cNvSpPr/>
              <p:nvPr/>
            </p:nvSpPr>
            <p:spPr>
              <a:xfrm>
                <a:off x="238589" y="240373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33"/>
              <p:cNvSpPr/>
              <p:nvPr/>
            </p:nvSpPr>
            <p:spPr>
              <a:xfrm>
                <a:off x="484327" y="49661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33"/>
              <p:cNvSpPr/>
              <p:nvPr/>
            </p:nvSpPr>
            <p:spPr>
              <a:xfrm>
                <a:off x="238589" y="738791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33"/>
              <p:cNvSpPr/>
              <p:nvPr/>
            </p:nvSpPr>
            <p:spPr>
              <a:xfrm>
                <a:off x="484327" y="981195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33"/>
              <p:cNvSpPr/>
              <p:nvPr/>
            </p:nvSpPr>
            <p:spPr>
              <a:xfrm>
                <a:off x="238589" y="122336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3"/>
              <p:cNvSpPr/>
              <p:nvPr/>
            </p:nvSpPr>
            <p:spPr>
              <a:xfrm>
                <a:off x="484327" y="1472732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33"/>
              <p:cNvSpPr/>
              <p:nvPr/>
            </p:nvSpPr>
            <p:spPr>
              <a:xfrm>
                <a:off x="238589" y="1714904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33"/>
              <p:cNvSpPr/>
              <p:nvPr/>
            </p:nvSpPr>
            <p:spPr>
              <a:xfrm>
                <a:off x="484327" y="197115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3"/>
              <p:cNvSpPr/>
              <p:nvPr/>
            </p:nvSpPr>
            <p:spPr>
              <a:xfrm>
                <a:off x="238589" y="2213322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3"/>
              <p:cNvSpPr/>
              <p:nvPr/>
            </p:nvSpPr>
            <p:spPr>
              <a:xfrm>
                <a:off x="484327" y="2455727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33"/>
              <p:cNvSpPr/>
              <p:nvPr/>
            </p:nvSpPr>
            <p:spPr>
              <a:xfrm>
                <a:off x="238589" y="269790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33"/>
              <p:cNvSpPr/>
              <p:nvPr/>
            </p:nvSpPr>
            <p:spPr>
              <a:xfrm>
                <a:off x="484327" y="294723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33"/>
              <p:cNvSpPr/>
              <p:nvPr/>
            </p:nvSpPr>
            <p:spPr>
              <a:xfrm>
                <a:off x="238589" y="318941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33"/>
              <p:cNvSpPr/>
              <p:nvPr/>
            </p:nvSpPr>
            <p:spPr>
              <a:xfrm>
                <a:off x="484327" y="344565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33"/>
              <p:cNvSpPr/>
              <p:nvPr/>
            </p:nvSpPr>
            <p:spPr>
              <a:xfrm>
                <a:off x="238589" y="368782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33"/>
              <p:cNvSpPr/>
              <p:nvPr/>
            </p:nvSpPr>
            <p:spPr>
              <a:xfrm>
                <a:off x="484327" y="3930233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33"/>
              <p:cNvSpPr/>
              <p:nvPr/>
            </p:nvSpPr>
            <p:spPr>
              <a:xfrm>
                <a:off x="238589" y="417240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33"/>
              <p:cNvSpPr/>
              <p:nvPr/>
            </p:nvSpPr>
            <p:spPr>
              <a:xfrm>
                <a:off x="484327" y="441483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33"/>
              <p:cNvSpPr/>
              <p:nvPr/>
            </p:nvSpPr>
            <p:spPr>
              <a:xfrm>
                <a:off x="238589" y="4657009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33"/>
              <p:cNvSpPr/>
              <p:nvPr/>
            </p:nvSpPr>
            <p:spPr>
              <a:xfrm>
                <a:off x="484327" y="4899414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79" name="Google Shape;1079;p33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0" name="Google Shape;1080;p33"/>
          <p:cNvGrpSpPr/>
          <p:nvPr/>
        </p:nvGrpSpPr>
        <p:grpSpPr>
          <a:xfrm>
            <a:off x="6536225" y="4845251"/>
            <a:ext cx="2287873" cy="73800"/>
            <a:chOff x="1772250" y="1428450"/>
            <a:chExt cx="2287873" cy="73800"/>
          </a:xfrm>
        </p:grpSpPr>
        <p:cxnSp>
          <p:nvCxnSpPr>
            <p:cNvPr id="1081" name="Google Shape;1081;p33"/>
            <p:cNvCxnSpPr/>
            <p:nvPr/>
          </p:nvCxnSpPr>
          <p:spPr>
            <a:xfrm>
              <a:off x="1772250" y="1500575"/>
              <a:ext cx="2215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82" name="Google Shape;1082;p33"/>
            <p:cNvSpPr/>
            <p:nvPr/>
          </p:nvSpPr>
          <p:spPr>
            <a:xfrm>
              <a:off x="3617023" y="1428450"/>
              <a:ext cx="443100" cy="73800"/>
            </a:xfrm>
            <a:prstGeom prst="parallelogram">
              <a:avLst>
                <a:gd name="adj" fmla="val 109112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3" name="Google Shape;1083;p33"/>
          <p:cNvSpPr/>
          <p:nvPr/>
        </p:nvSpPr>
        <p:spPr>
          <a:xfrm rot="-10154855" flipH="1">
            <a:off x="6165701" y="59611"/>
            <a:ext cx="3255515" cy="959763"/>
          </a:xfrm>
          <a:custGeom>
            <a:avLst/>
            <a:gdLst/>
            <a:ahLst/>
            <a:cxnLst/>
            <a:rect l="l" t="t" r="r" b="b"/>
            <a:pathLst>
              <a:path w="30433" h="8972" fill="none" extrusionOk="0">
                <a:moveTo>
                  <a:pt x="26353" y="6637"/>
                </a:moveTo>
                <a:cubicBezTo>
                  <a:pt x="26353" y="6637"/>
                  <a:pt x="27175" y="7117"/>
                  <a:pt x="27577" y="6520"/>
                </a:cubicBezTo>
                <a:cubicBezTo>
                  <a:pt x="27872" y="6082"/>
                  <a:pt x="27182" y="4711"/>
                  <a:pt x="26795" y="4015"/>
                </a:cubicBezTo>
                <a:cubicBezTo>
                  <a:pt x="26666" y="3782"/>
                  <a:pt x="26361" y="3501"/>
                  <a:pt x="26124" y="3381"/>
                </a:cubicBezTo>
                <a:lnTo>
                  <a:pt x="24717" y="2672"/>
                </a:lnTo>
                <a:cubicBezTo>
                  <a:pt x="24479" y="2552"/>
                  <a:pt x="24107" y="2317"/>
                  <a:pt x="23996" y="2075"/>
                </a:cubicBezTo>
                <a:cubicBezTo>
                  <a:pt x="23883" y="1832"/>
                  <a:pt x="23845" y="1490"/>
                  <a:pt x="24158" y="1103"/>
                </a:cubicBezTo>
                <a:cubicBezTo>
                  <a:pt x="24775" y="338"/>
                  <a:pt x="26127" y="780"/>
                  <a:pt x="26318" y="853"/>
                </a:cubicBezTo>
                <a:cubicBezTo>
                  <a:pt x="26458" y="906"/>
                  <a:pt x="27761" y="1538"/>
                  <a:pt x="28457" y="1876"/>
                </a:cubicBezTo>
                <a:cubicBezTo>
                  <a:pt x="28697" y="1993"/>
                  <a:pt x="28897" y="2302"/>
                  <a:pt x="28906" y="2569"/>
                </a:cubicBezTo>
                <a:lnTo>
                  <a:pt x="28977" y="4721"/>
                </a:lnTo>
                <a:cubicBezTo>
                  <a:pt x="28986" y="4987"/>
                  <a:pt x="29208" y="5201"/>
                  <a:pt x="29475" y="5197"/>
                </a:cubicBezTo>
                <a:lnTo>
                  <a:pt x="29951" y="5193"/>
                </a:lnTo>
                <a:cubicBezTo>
                  <a:pt x="30217" y="5190"/>
                  <a:pt x="30433" y="5404"/>
                  <a:pt x="30433" y="5669"/>
                </a:cubicBezTo>
                <a:lnTo>
                  <a:pt x="30433" y="7245"/>
                </a:lnTo>
                <a:cubicBezTo>
                  <a:pt x="30433" y="7245"/>
                  <a:pt x="30389" y="8832"/>
                  <a:pt x="28699" y="8905"/>
                </a:cubicBezTo>
                <a:cubicBezTo>
                  <a:pt x="27164" y="8972"/>
                  <a:pt x="10321" y="8918"/>
                  <a:pt x="7242" y="8908"/>
                </a:cubicBezTo>
                <a:cubicBezTo>
                  <a:pt x="6976" y="8906"/>
                  <a:pt x="6546" y="8939"/>
                  <a:pt x="6281" y="8946"/>
                </a:cubicBezTo>
                <a:cubicBezTo>
                  <a:pt x="5865" y="8956"/>
                  <a:pt x="5278" y="8906"/>
                  <a:pt x="4929" y="8597"/>
                </a:cubicBezTo>
                <a:cubicBezTo>
                  <a:pt x="4729" y="8421"/>
                  <a:pt x="4677" y="7979"/>
                  <a:pt x="4659" y="7714"/>
                </a:cubicBezTo>
                <a:cubicBezTo>
                  <a:pt x="4643" y="7477"/>
                  <a:pt x="4611" y="7200"/>
                  <a:pt x="4547" y="7010"/>
                </a:cubicBezTo>
                <a:cubicBezTo>
                  <a:pt x="4409" y="6608"/>
                  <a:pt x="3866" y="6408"/>
                  <a:pt x="3425" y="6216"/>
                </a:cubicBezTo>
                <a:cubicBezTo>
                  <a:pt x="2984" y="6025"/>
                  <a:pt x="1" y="4644"/>
                  <a:pt x="383" y="2763"/>
                </a:cubicBezTo>
                <a:cubicBezTo>
                  <a:pt x="765" y="883"/>
                  <a:pt x="2371" y="35"/>
                  <a:pt x="3958" y="15"/>
                </a:cubicBezTo>
                <a:cubicBezTo>
                  <a:pt x="5226" y="0"/>
                  <a:pt x="8301" y="72"/>
                  <a:pt x="9492" y="101"/>
                </a:cubicBezTo>
                <a:cubicBezTo>
                  <a:pt x="9758" y="108"/>
                  <a:pt x="10176" y="206"/>
                  <a:pt x="10356" y="402"/>
                </a:cubicBezTo>
                <a:cubicBezTo>
                  <a:pt x="10506" y="565"/>
                  <a:pt x="10638" y="800"/>
                  <a:pt x="10620" y="1113"/>
                </a:cubicBezTo>
                <a:cubicBezTo>
                  <a:pt x="10581" y="1799"/>
                  <a:pt x="9934" y="2680"/>
                  <a:pt x="9121" y="2964"/>
                </a:cubicBezTo>
                <a:cubicBezTo>
                  <a:pt x="8308" y="3248"/>
                  <a:pt x="5350" y="3057"/>
                  <a:pt x="5012" y="3130"/>
                </a:cubicBezTo>
                <a:cubicBezTo>
                  <a:pt x="4673" y="3204"/>
                  <a:pt x="3836" y="3557"/>
                  <a:pt x="3954" y="4262"/>
                </a:cubicBezTo>
                <a:cubicBezTo>
                  <a:pt x="4055" y="4872"/>
                  <a:pt x="6752" y="6350"/>
                  <a:pt x="7962" y="6909"/>
                </a:cubicBezTo>
                <a:cubicBezTo>
                  <a:pt x="8204" y="7021"/>
                  <a:pt x="8622" y="7098"/>
                  <a:pt x="8887" y="7098"/>
                </a:cubicBezTo>
                <a:lnTo>
                  <a:pt x="11477" y="7098"/>
                </a:lnTo>
                <a:cubicBezTo>
                  <a:pt x="11477" y="7098"/>
                  <a:pt x="12138" y="7039"/>
                  <a:pt x="12094" y="6392"/>
                </a:cubicBezTo>
                <a:cubicBezTo>
                  <a:pt x="12070" y="6048"/>
                  <a:pt x="12077" y="5623"/>
                  <a:pt x="12087" y="5301"/>
                </a:cubicBezTo>
                <a:cubicBezTo>
                  <a:pt x="12096" y="5036"/>
                  <a:pt x="12236" y="4647"/>
                  <a:pt x="12395" y="4433"/>
                </a:cubicBezTo>
                <a:lnTo>
                  <a:pt x="14945" y="956"/>
                </a:lnTo>
                <a:cubicBezTo>
                  <a:pt x="14945" y="956"/>
                  <a:pt x="15356" y="470"/>
                  <a:pt x="16062" y="648"/>
                </a:cubicBezTo>
                <a:cubicBezTo>
                  <a:pt x="16767" y="824"/>
                  <a:pt x="17311" y="1176"/>
                  <a:pt x="17311" y="1176"/>
                </a:cubicBezTo>
                <a:lnTo>
                  <a:pt x="20926" y="3327"/>
                </a:lnTo>
                <a:lnTo>
                  <a:pt x="26353" y="6637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2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5" name="Google Shape;1085;p34"/>
          <p:cNvGrpSpPr/>
          <p:nvPr/>
        </p:nvGrpSpPr>
        <p:grpSpPr>
          <a:xfrm>
            <a:off x="9328" y="4490121"/>
            <a:ext cx="9125344" cy="653371"/>
            <a:chOff x="-83" y="4490121"/>
            <a:chExt cx="8942909" cy="653371"/>
          </a:xfrm>
        </p:grpSpPr>
        <p:grpSp>
          <p:nvGrpSpPr>
            <p:cNvPr id="1086" name="Google Shape;1086;p34"/>
            <p:cNvGrpSpPr/>
            <p:nvPr/>
          </p:nvGrpSpPr>
          <p:grpSpPr>
            <a:xfrm rot="5400000">
              <a:off x="1962911" y="2527127"/>
              <a:ext cx="653371" cy="4579359"/>
              <a:chOff x="-7150" y="-1800"/>
              <a:chExt cx="733877" cy="5143614"/>
            </a:xfrm>
          </p:grpSpPr>
          <p:sp>
            <p:nvSpPr>
              <p:cNvPr id="1087" name="Google Shape;1087;p34"/>
              <p:cNvSpPr/>
              <p:nvPr/>
            </p:nvSpPr>
            <p:spPr>
              <a:xfrm>
                <a:off x="-7150" y="-180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4"/>
              <p:cNvSpPr/>
              <p:nvPr/>
            </p:nvSpPr>
            <p:spPr>
              <a:xfrm>
                <a:off x="484327" y="-180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4"/>
              <p:cNvSpPr/>
              <p:nvPr/>
            </p:nvSpPr>
            <p:spPr>
              <a:xfrm>
                <a:off x="238589" y="240373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4"/>
              <p:cNvSpPr/>
              <p:nvPr/>
            </p:nvSpPr>
            <p:spPr>
              <a:xfrm>
                <a:off x="-7150" y="49661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4"/>
              <p:cNvSpPr/>
              <p:nvPr/>
            </p:nvSpPr>
            <p:spPr>
              <a:xfrm>
                <a:off x="484327" y="49661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4"/>
              <p:cNvSpPr/>
              <p:nvPr/>
            </p:nvSpPr>
            <p:spPr>
              <a:xfrm>
                <a:off x="238589" y="738791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4"/>
              <p:cNvSpPr/>
              <p:nvPr/>
            </p:nvSpPr>
            <p:spPr>
              <a:xfrm>
                <a:off x="-7150" y="981195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4"/>
              <p:cNvSpPr/>
              <p:nvPr/>
            </p:nvSpPr>
            <p:spPr>
              <a:xfrm>
                <a:off x="484327" y="981195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4"/>
              <p:cNvSpPr/>
              <p:nvPr/>
            </p:nvSpPr>
            <p:spPr>
              <a:xfrm>
                <a:off x="238589" y="122336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4"/>
              <p:cNvSpPr/>
              <p:nvPr/>
            </p:nvSpPr>
            <p:spPr>
              <a:xfrm>
                <a:off x="-7150" y="1472732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4"/>
              <p:cNvSpPr/>
              <p:nvPr/>
            </p:nvSpPr>
            <p:spPr>
              <a:xfrm>
                <a:off x="484327" y="1472732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4"/>
              <p:cNvSpPr/>
              <p:nvPr/>
            </p:nvSpPr>
            <p:spPr>
              <a:xfrm>
                <a:off x="238589" y="1714904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4"/>
              <p:cNvSpPr/>
              <p:nvPr/>
            </p:nvSpPr>
            <p:spPr>
              <a:xfrm>
                <a:off x="-7150" y="197115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4"/>
              <p:cNvSpPr/>
              <p:nvPr/>
            </p:nvSpPr>
            <p:spPr>
              <a:xfrm>
                <a:off x="484327" y="197115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4"/>
              <p:cNvSpPr/>
              <p:nvPr/>
            </p:nvSpPr>
            <p:spPr>
              <a:xfrm>
                <a:off x="238589" y="2213322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4"/>
              <p:cNvSpPr/>
              <p:nvPr/>
            </p:nvSpPr>
            <p:spPr>
              <a:xfrm>
                <a:off x="-7150" y="2455727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4"/>
              <p:cNvSpPr/>
              <p:nvPr/>
            </p:nvSpPr>
            <p:spPr>
              <a:xfrm>
                <a:off x="484327" y="2455727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4"/>
              <p:cNvSpPr/>
              <p:nvPr/>
            </p:nvSpPr>
            <p:spPr>
              <a:xfrm>
                <a:off x="238589" y="269790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4"/>
              <p:cNvSpPr/>
              <p:nvPr/>
            </p:nvSpPr>
            <p:spPr>
              <a:xfrm>
                <a:off x="-7150" y="294723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4"/>
              <p:cNvSpPr/>
              <p:nvPr/>
            </p:nvSpPr>
            <p:spPr>
              <a:xfrm>
                <a:off x="484327" y="294723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4"/>
              <p:cNvSpPr/>
              <p:nvPr/>
            </p:nvSpPr>
            <p:spPr>
              <a:xfrm>
                <a:off x="238589" y="318941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34"/>
              <p:cNvSpPr/>
              <p:nvPr/>
            </p:nvSpPr>
            <p:spPr>
              <a:xfrm>
                <a:off x="-7150" y="344565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34"/>
              <p:cNvSpPr/>
              <p:nvPr/>
            </p:nvSpPr>
            <p:spPr>
              <a:xfrm>
                <a:off x="484327" y="344565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4"/>
              <p:cNvSpPr/>
              <p:nvPr/>
            </p:nvSpPr>
            <p:spPr>
              <a:xfrm>
                <a:off x="238589" y="368782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4"/>
              <p:cNvSpPr/>
              <p:nvPr/>
            </p:nvSpPr>
            <p:spPr>
              <a:xfrm>
                <a:off x="-7150" y="3930233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4"/>
              <p:cNvSpPr/>
              <p:nvPr/>
            </p:nvSpPr>
            <p:spPr>
              <a:xfrm>
                <a:off x="484327" y="3930233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4"/>
              <p:cNvSpPr/>
              <p:nvPr/>
            </p:nvSpPr>
            <p:spPr>
              <a:xfrm>
                <a:off x="238589" y="417240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4"/>
              <p:cNvSpPr/>
              <p:nvPr/>
            </p:nvSpPr>
            <p:spPr>
              <a:xfrm>
                <a:off x="-7150" y="441483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4"/>
              <p:cNvSpPr/>
              <p:nvPr/>
            </p:nvSpPr>
            <p:spPr>
              <a:xfrm>
                <a:off x="484327" y="441483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4"/>
              <p:cNvSpPr/>
              <p:nvPr/>
            </p:nvSpPr>
            <p:spPr>
              <a:xfrm>
                <a:off x="238589" y="4657009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4"/>
              <p:cNvSpPr/>
              <p:nvPr/>
            </p:nvSpPr>
            <p:spPr>
              <a:xfrm>
                <a:off x="-7150" y="4899414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4"/>
              <p:cNvSpPr/>
              <p:nvPr/>
            </p:nvSpPr>
            <p:spPr>
              <a:xfrm>
                <a:off x="484327" y="4899414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9" name="Google Shape;1119;p34"/>
            <p:cNvGrpSpPr/>
            <p:nvPr/>
          </p:nvGrpSpPr>
          <p:grpSpPr>
            <a:xfrm rot="5400000">
              <a:off x="6434367" y="2635033"/>
              <a:ext cx="653371" cy="4363546"/>
              <a:chOff x="-7150" y="-1800"/>
              <a:chExt cx="733877" cy="4901209"/>
            </a:xfrm>
          </p:grpSpPr>
          <p:sp>
            <p:nvSpPr>
              <p:cNvPr id="1120" name="Google Shape;1120;p34"/>
              <p:cNvSpPr/>
              <p:nvPr/>
            </p:nvSpPr>
            <p:spPr>
              <a:xfrm>
                <a:off x="-7150" y="-180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34"/>
              <p:cNvSpPr/>
              <p:nvPr/>
            </p:nvSpPr>
            <p:spPr>
              <a:xfrm>
                <a:off x="484327" y="-180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4"/>
              <p:cNvSpPr/>
              <p:nvPr/>
            </p:nvSpPr>
            <p:spPr>
              <a:xfrm>
                <a:off x="238589" y="240373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4"/>
              <p:cNvSpPr/>
              <p:nvPr/>
            </p:nvSpPr>
            <p:spPr>
              <a:xfrm>
                <a:off x="-7150" y="49661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4"/>
              <p:cNvSpPr/>
              <p:nvPr/>
            </p:nvSpPr>
            <p:spPr>
              <a:xfrm>
                <a:off x="484327" y="49661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34"/>
              <p:cNvSpPr/>
              <p:nvPr/>
            </p:nvSpPr>
            <p:spPr>
              <a:xfrm>
                <a:off x="238589" y="738791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34"/>
              <p:cNvSpPr/>
              <p:nvPr/>
            </p:nvSpPr>
            <p:spPr>
              <a:xfrm>
                <a:off x="-7150" y="981195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34"/>
              <p:cNvSpPr/>
              <p:nvPr/>
            </p:nvSpPr>
            <p:spPr>
              <a:xfrm>
                <a:off x="484327" y="981195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34"/>
              <p:cNvSpPr/>
              <p:nvPr/>
            </p:nvSpPr>
            <p:spPr>
              <a:xfrm>
                <a:off x="238589" y="122336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34"/>
              <p:cNvSpPr/>
              <p:nvPr/>
            </p:nvSpPr>
            <p:spPr>
              <a:xfrm>
                <a:off x="-7150" y="1472732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34"/>
              <p:cNvSpPr/>
              <p:nvPr/>
            </p:nvSpPr>
            <p:spPr>
              <a:xfrm>
                <a:off x="484327" y="1472732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34"/>
              <p:cNvSpPr/>
              <p:nvPr/>
            </p:nvSpPr>
            <p:spPr>
              <a:xfrm>
                <a:off x="238589" y="1714904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34"/>
              <p:cNvSpPr/>
              <p:nvPr/>
            </p:nvSpPr>
            <p:spPr>
              <a:xfrm>
                <a:off x="-7150" y="197115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4"/>
              <p:cNvSpPr/>
              <p:nvPr/>
            </p:nvSpPr>
            <p:spPr>
              <a:xfrm>
                <a:off x="484327" y="197115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34"/>
              <p:cNvSpPr/>
              <p:nvPr/>
            </p:nvSpPr>
            <p:spPr>
              <a:xfrm>
                <a:off x="238589" y="2213322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34"/>
              <p:cNvSpPr/>
              <p:nvPr/>
            </p:nvSpPr>
            <p:spPr>
              <a:xfrm>
                <a:off x="-7150" y="2455727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34"/>
              <p:cNvSpPr/>
              <p:nvPr/>
            </p:nvSpPr>
            <p:spPr>
              <a:xfrm>
                <a:off x="484327" y="2455727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34"/>
              <p:cNvSpPr/>
              <p:nvPr/>
            </p:nvSpPr>
            <p:spPr>
              <a:xfrm>
                <a:off x="238589" y="269790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4"/>
              <p:cNvSpPr/>
              <p:nvPr/>
            </p:nvSpPr>
            <p:spPr>
              <a:xfrm>
                <a:off x="-7150" y="294723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4"/>
              <p:cNvSpPr/>
              <p:nvPr/>
            </p:nvSpPr>
            <p:spPr>
              <a:xfrm>
                <a:off x="484327" y="294723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4"/>
              <p:cNvSpPr/>
              <p:nvPr/>
            </p:nvSpPr>
            <p:spPr>
              <a:xfrm>
                <a:off x="238589" y="318941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4"/>
              <p:cNvSpPr/>
              <p:nvPr/>
            </p:nvSpPr>
            <p:spPr>
              <a:xfrm>
                <a:off x="-7150" y="344565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4"/>
              <p:cNvSpPr/>
              <p:nvPr/>
            </p:nvSpPr>
            <p:spPr>
              <a:xfrm>
                <a:off x="484327" y="344565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4"/>
              <p:cNvSpPr/>
              <p:nvPr/>
            </p:nvSpPr>
            <p:spPr>
              <a:xfrm>
                <a:off x="238589" y="368782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4"/>
              <p:cNvSpPr/>
              <p:nvPr/>
            </p:nvSpPr>
            <p:spPr>
              <a:xfrm>
                <a:off x="-7150" y="3930233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4"/>
              <p:cNvSpPr/>
              <p:nvPr/>
            </p:nvSpPr>
            <p:spPr>
              <a:xfrm>
                <a:off x="484327" y="3930233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4"/>
              <p:cNvSpPr/>
              <p:nvPr/>
            </p:nvSpPr>
            <p:spPr>
              <a:xfrm>
                <a:off x="238589" y="417240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4"/>
              <p:cNvSpPr/>
              <p:nvPr/>
            </p:nvSpPr>
            <p:spPr>
              <a:xfrm>
                <a:off x="-7150" y="441483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4"/>
              <p:cNvSpPr/>
              <p:nvPr/>
            </p:nvSpPr>
            <p:spPr>
              <a:xfrm>
                <a:off x="484327" y="441483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4"/>
              <p:cNvSpPr/>
              <p:nvPr/>
            </p:nvSpPr>
            <p:spPr>
              <a:xfrm>
                <a:off x="238589" y="4657009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150" name="Google Shape;1150;p34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p34"/>
          <p:cNvSpPr/>
          <p:nvPr/>
        </p:nvSpPr>
        <p:spPr>
          <a:xfrm>
            <a:off x="8102624" y="2031975"/>
            <a:ext cx="2298172" cy="2340028"/>
          </a:xfrm>
          <a:custGeom>
            <a:avLst/>
            <a:gdLst/>
            <a:ahLst/>
            <a:cxnLst/>
            <a:rect l="l" t="t" r="r" b="b"/>
            <a:pathLst>
              <a:path w="22818" h="23233" fill="none" extrusionOk="0">
                <a:moveTo>
                  <a:pt x="9424" y="14760"/>
                </a:moveTo>
                <a:lnTo>
                  <a:pt x="7236" y="16862"/>
                </a:lnTo>
                <a:cubicBezTo>
                  <a:pt x="6949" y="17137"/>
                  <a:pt x="6639" y="17389"/>
                  <a:pt x="6311" y="17614"/>
                </a:cubicBezTo>
                <a:lnTo>
                  <a:pt x="4413" y="18916"/>
                </a:lnTo>
                <a:cubicBezTo>
                  <a:pt x="4326" y="18976"/>
                  <a:pt x="4217" y="18878"/>
                  <a:pt x="4269" y="18785"/>
                </a:cubicBezTo>
                <a:lnTo>
                  <a:pt x="4600" y="18189"/>
                </a:lnTo>
                <a:cubicBezTo>
                  <a:pt x="4665" y="18071"/>
                  <a:pt x="4595" y="17923"/>
                  <a:pt x="4462" y="17901"/>
                </a:cubicBezTo>
                <a:lnTo>
                  <a:pt x="3646" y="17759"/>
                </a:lnTo>
                <a:cubicBezTo>
                  <a:pt x="3557" y="17743"/>
                  <a:pt x="3470" y="17788"/>
                  <a:pt x="3429" y="17868"/>
                </a:cubicBezTo>
                <a:lnTo>
                  <a:pt x="3283" y="18161"/>
                </a:lnTo>
                <a:cubicBezTo>
                  <a:pt x="3226" y="18274"/>
                  <a:pt x="3286" y="18411"/>
                  <a:pt x="3407" y="18446"/>
                </a:cubicBezTo>
                <a:lnTo>
                  <a:pt x="3407" y="18446"/>
                </a:lnTo>
                <a:cubicBezTo>
                  <a:pt x="3525" y="18481"/>
                  <a:pt x="3586" y="18612"/>
                  <a:pt x="3534" y="18725"/>
                </a:cubicBezTo>
                <a:lnTo>
                  <a:pt x="2701" y="20565"/>
                </a:lnTo>
                <a:cubicBezTo>
                  <a:pt x="2630" y="20721"/>
                  <a:pt x="2665" y="20904"/>
                  <a:pt x="2788" y="21024"/>
                </a:cubicBezTo>
                <a:lnTo>
                  <a:pt x="3044" y="21271"/>
                </a:lnTo>
                <a:cubicBezTo>
                  <a:pt x="3225" y="21445"/>
                  <a:pt x="3205" y="21740"/>
                  <a:pt x="3002" y="21889"/>
                </a:cubicBezTo>
                <a:lnTo>
                  <a:pt x="2647" y="22149"/>
                </a:lnTo>
                <a:cubicBezTo>
                  <a:pt x="2605" y="22180"/>
                  <a:pt x="2556" y="22203"/>
                  <a:pt x="2505" y="22216"/>
                </a:cubicBezTo>
                <a:lnTo>
                  <a:pt x="2247" y="22280"/>
                </a:lnTo>
                <a:cubicBezTo>
                  <a:pt x="1905" y="22366"/>
                  <a:pt x="1592" y="22546"/>
                  <a:pt x="1345" y="22801"/>
                </a:cubicBezTo>
                <a:lnTo>
                  <a:pt x="994" y="23164"/>
                </a:lnTo>
                <a:cubicBezTo>
                  <a:pt x="946" y="23214"/>
                  <a:pt x="873" y="23232"/>
                  <a:pt x="808" y="23211"/>
                </a:cubicBezTo>
                <a:lnTo>
                  <a:pt x="170" y="23010"/>
                </a:lnTo>
                <a:cubicBezTo>
                  <a:pt x="42" y="22969"/>
                  <a:pt x="0" y="22808"/>
                  <a:pt x="92" y="22711"/>
                </a:cubicBezTo>
                <a:lnTo>
                  <a:pt x="903" y="21847"/>
                </a:lnTo>
                <a:cubicBezTo>
                  <a:pt x="1031" y="21708"/>
                  <a:pt x="1106" y="21527"/>
                  <a:pt x="1109" y="21337"/>
                </a:cubicBezTo>
                <a:lnTo>
                  <a:pt x="1126" y="20491"/>
                </a:lnTo>
                <a:cubicBezTo>
                  <a:pt x="1129" y="20341"/>
                  <a:pt x="1175" y="20194"/>
                  <a:pt x="1259" y="20068"/>
                </a:cubicBezTo>
                <a:lnTo>
                  <a:pt x="1506" y="19697"/>
                </a:lnTo>
                <a:cubicBezTo>
                  <a:pt x="1709" y="19392"/>
                  <a:pt x="1753" y="19009"/>
                  <a:pt x="1626" y="18665"/>
                </a:cubicBezTo>
                <a:lnTo>
                  <a:pt x="1626" y="18665"/>
                </a:lnTo>
                <a:cubicBezTo>
                  <a:pt x="1506" y="18348"/>
                  <a:pt x="1597" y="17989"/>
                  <a:pt x="1855" y="17768"/>
                </a:cubicBezTo>
                <a:lnTo>
                  <a:pt x="3257" y="16565"/>
                </a:lnTo>
                <a:cubicBezTo>
                  <a:pt x="3426" y="16418"/>
                  <a:pt x="3651" y="16351"/>
                  <a:pt x="3873" y="16381"/>
                </a:cubicBezTo>
                <a:lnTo>
                  <a:pt x="5102" y="16543"/>
                </a:lnTo>
                <a:cubicBezTo>
                  <a:pt x="5264" y="16565"/>
                  <a:pt x="5429" y="16532"/>
                  <a:pt x="5571" y="16451"/>
                </a:cubicBezTo>
                <a:lnTo>
                  <a:pt x="6594" y="15860"/>
                </a:lnTo>
                <a:cubicBezTo>
                  <a:pt x="6720" y="15788"/>
                  <a:pt x="6781" y="15638"/>
                  <a:pt x="6742" y="15498"/>
                </a:cubicBezTo>
                <a:lnTo>
                  <a:pt x="6742" y="15498"/>
                </a:lnTo>
                <a:cubicBezTo>
                  <a:pt x="6700" y="15346"/>
                  <a:pt x="6554" y="15247"/>
                  <a:pt x="6395" y="15266"/>
                </a:cubicBezTo>
                <a:lnTo>
                  <a:pt x="5315" y="15397"/>
                </a:lnTo>
                <a:cubicBezTo>
                  <a:pt x="4908" y="15446"/>
                  <a:pt x="4497" y="15337"/>
                  <a:pt x="4169" y="15091"/>
                </a:cubicBezTo>
                <a:lnTo>
                  <a:pt x="2252" y="13654"/>
                </a:lnTo>
                <a:cubicBezTo>
                  <a:pt x="1835" y="13340"/>
                  <a:pt x="1649" y="12805"/>
                  <a:pt x="1786" y="12300"/>
                </a:cubicBezTo>
                <a:lnTo>
                  <a:pt x="2282" y="10453"/>
                </a:lnTo>
                <a:cubicBezTo>
                  <a:pt x="2371" y="10122"/>
                  <a:pt x="2324" y="9768"/>
                  <a:pt x="2149" y="9473"/>
                </a:cubicBezTo>
                <a:lnTo>
                  <a:pt x="1573" y="8495"/>
                </a:lnTo>
                <a:cubicBezTo>
                  <a:pt x="1356" y="8127"/>
                  <a:pt x="1467" y="7654"/>
                  <a:pt x="1826" y="7421"/>
                </a:cubicBezTo>
                <a:lnTo>
                  <a:pt x="3319" y="6452"/>
                </a:lnTo>
                <a:cubicBezTo>
                  <a:pt x="3567" y="6291"/>
                  <a:pt x="3728" y="6024"/>
                  <a:pt x="3754" y="5729"/>
                </a:cubicBezTo>
                <a:lnTo>
                  <a:pt x="3799" y="5209"/>
                </a:lnTo>
                <a:cubicBezTo>
                  <a:pt x="3828" y="4871"/>
                  <a:pt x="4034" y="4574"/>
                  <a:pt x="4339" y="4427"/>
                </a:cubicBezTo>
                <a:lnTo>
                  <a:pt x="5974" y="3636"/>
                </a:lnTo>
                <a:cubicBezTo>
                  <a:pt x="6106" y="3572"/>
                  <a:pt x="6140" y="3399"/>
                  <a:pt x="6041" y="3291"/>
                </a:cubicBezTo>
                <a:lnTo>
                  <a:pt x="5508" y="2707"/>
                </a:lnTo>
                <a:cubicBezTo>
                  <a:pt x="5434" y="2627"/>
                  <a:pt x="5431" y="2505"/>
                  <a:pt x="5500" y="2420"/>
                </a:cubicBezTo>
                <a:lnTo>
                  <a:pt x="6428" y="1285"/>
                </a:lnTo>
                <a:cubicBezTo>
                  <a:pt x="6637" y="1028"/>
                  <a:pt x="7028" y="1026"/>
                  <a:pt x="7240" y="1280"/>
                </a:cubicBezTo>
                <a:lnTo>
                  <a:pt x="7463" y="1546"/>
                </a:lnTo>
                <a:cubicBezTo>
                  <a:pt x="7587" y="1695"/>
                  <a:pt x="7784" y="1763"/>
                  <a:pt x="7973" y="1723"/>
                </a:cubicBezTo>
                <a:lnTo>
                  <a:pt x="8985" y="1514"/>
                </a:lnTo>
                <a:cubicBezTo>
                  <a:pt x="9131" y="1484"/>
                  <a:pt x="9245" y="1372"/>
                  <a:pt x="9278" y="1227"/>
                </a:cubicBezTo>
                <a:lnTo>
                  <a:pt x="9346" y="926"/>
                </a:lnTo>
                <a:cubicBezTo>
                  <a:pt x="9385" y="754"/>
                  <a:pt x="9538" y="631"/>
                  <a:pt x="9715" y="631"/>
                </a:cubicBezTo>
                <a:lnTo>
                  <a:pt x="10213" y="631"/>
                </a:lnTo>
                <a:cubicBezTo>
                  <a:pt x="10341" y="631"/>
                  <a:pt x="10465" y="597"/>
                  <a:pt x="10575" y="531"/>
                </a:cubicBezTo>
                <a:lnTo>
                  <a:pt x="11291" y="106"/>
                </a:lnTo>
                <a:cubicBezTo>
                  <a:pt x="11466" y="1"/>
                  <a:pt x="11689" y="117"/>
                  <a:pt x="11705" y="320"/>
                </a:cubicBezTo>
                <a:lnTo>
                  <a:pt x="11766" y="1105"/>
                </a:lnTo>
                <a:cubicBezTo>
                  <a:pt x="11791" y="1438"/>
                  <a:pt x="11947" y="1750"/>
                  <a:pt x="12199" y="1970"/>
                </a:cubicBezTo>
                <a:lnTo>
                  <a:pt x="12544" y="2275"/>
                </a:lnTo>
                <a:cubicBezTo>
                  <a:pt x="12779" y="2481"/>
                  <a:pt x="13080" y="2594"/>
                  <a:pt x="13392" y="2594"/>
                </a:cubicBezTo>
                <a:lnTo>
                  <a:pt x="13392" y="2594"/>
                </a:lnTo>
                <a:cubicBezTo>
                  <a:pt x="13638" y="2594"/>
                  <a:pt x="13878" y="2665"/>
                  <a:pt x="14086" y="2798"/>
                </a:cubicBezTo>
                <a:lnTo>
                  <a:pt x="15521" y="3720"/>
                </a:lnTo>
                <a:cubicBezTo>
                  <a:pt x="15605" y="3774"/>
                  <a:pt x="15705" y="3799"/>
                  <a:pt x="15805" y="3790"/>
                </a:cubicBezTo>
                <a:lnTo>
                  <a:pt x="16198" y="3755"/>
                </a:lnTo>
                <a:cubicBezTo>
                  <a:pt x="16280" y="3747"/>
                  <a:pt x="16359" y="3718"/>
                  <a:pt x="16424" y="3669"/>
                </a:cubicBezTo>
                <a:lnTo>
                  <a:pt x="17406" y="2949"/>
                </a:lnTo>
                <a:cubicBezTo>
                  <a:pt x="17527" y="2860"/>
                  <a:pt x="17694" y="2871"/>
                  <a:pt x="17802" y="2973"/>
                </a:cubicBezTo>
                <a:lnTo>
                  <a:pt x="17802" y="2973"/>
                </a:lnTo>
                <a:cubicBezTo>
                  <a:pt x="17914" y="3080"/>
                  <a:pt x="17931" y="3252"/>
                  <a:pt x="17842" y="3378"/>
                </a:cubicBezTo>
                <a:lnTo>
                  <a:pt x="17448" y="3933"/>
                </a:lnTo>
                <a:cubicBezTo>
                  <a:pt x="17322" y="4110"/>
                  <a:pt x="17383" y="4356"/>
                  <a:pt x="17575" y="4454"/>
                </a:cubicBezTo>
                <a:lnTo>
                  <a:pt x="18078" y="4709"/>
                </a:lnTo>
                <a:cubicBezTo>
                  <a:pt x="18221" y="4782"/>
                  <a:pt x="18394" y="4750"/>
                  <a:pt x="18501" y="4631"/>
                </a:cubicBezTo>
                <a:lnTo>
                  <a:pt x="18655" y="4461"/>
                </a:lnTo>
                <a:cubicBezTo>
                  <a:pt x="18793" y="4308"/>
                  <a:pt x="19011" y="4260"/>
                  <a:pt x="19201" y="4338"/>
                </a:cubicBezTo>
                <a:lnTo>
                  <a:pt x="19201" y="4338"/>
                </a:lnTo>
                <a:cubicBezTo>
                  <a:pt x="19415" y="4426"/>
                  <a:pt x="19663" y="4350"/>
                  <a:pt x="19791" y="4157"/>
                </a:cubicBezTo>
                <a:lnTo>
                  <a:pt x="20507" y="3075"/>
                </a:lnTo>
                <a:cubicBezTo>
                  <a:pt x="20607" y="2925"/>
                  <a:pt x="20800" y="2866"/>
                  <a:pt x="20966" y="2936"/>
                </a:cubicBezTo>
                <a:lnTo>
                  <a:pt x="21316" y="3082"/>
                </a:lnTo>
                <a:cubicBezTo>
                  <a:pt x="21455" y="3141"/>
                  <a:pt x="21547" y="3277"/>
                  <a:pt x="21547" y="3429"/>
                </a:cubicBezTo>
                <a:lnTo>
                  <a:pt x="21547" y="3641"/>
                </a:lnTo>
                <a:cubicBezTo>
                  <a:pt x="21547" y="3778"/>
                  <a:pt x="21623" y="3903"/>
                  <a:pt x="21746" y="3964"/>
                </a:cubicBezTo>
                <a:lnTo>
                  <a:pt x="21992" y="4087"/>
                </a:lnTo>
                <a:cubicBezTo>
                  <a:pt x="22115" y="4148"/>
                  <a:pt x="22191" y="4273"/>
                  <a:pt x="22191" y="4410"/>
                </a:cubicBezTo>
                <a:lnTo>
                  <a:pt x="22191" y="4934"/>
                </a:lnTo>
                <a:cubicBezTo>
                  <a:pt x="22191" y="5025"/>
                  <a:pt x="22225" y="5112"/>
                  <a:pt x="22287" y="5178"/>
                </a:cubicBezTo>
                <a:lnTo>
                  <a:pt x="22691" y="5618"/>
                </a:lnTo>
                <a:cubicBezTo>
                  <a:pt x="22800" y="5737"/>
                  <a:pt x="22817" y="5917"/>
                  <a:pt x="22729" y="6055"/>
                </a:cubicBezTo>
                <a:lnTo>
                  <a:pt x="22350" y="6656"/>
                </a:lnTo>
                <a:cubicBezTo>
                  <a:pt x="22289" y="6750"/>
                  <a:pt x="22184" y="6809"/>
                  <a:pt x="22071" y="6809"/>
                </a:cubicBezTo>
                <a:lnTo>
                  <a:pt x="21158" y="6809"/>
                </a:lnTo>
                <a:cubicBezTo>
                  <a:pt x="20981" y="6809"/>
                  <a:pt x="20835" y="6949"/>
                  <a:pt x="20828" y="7127"/>
                </a:cubicBezTo>
                <a:lnTo>
                  <a:pt x="20811" y="7523"/>
                </a:lnTo>
                <a:cubicBezTo>
                  <a:pt x="20804" y="7683"/>
                  <a:pt x="20688" y="7818"/>
                  <a:pt x="20530" y="7845"/>
                </a:cubicBezTo>
                <a:lnTo>
                  <a:pt x="20199" y="7905"/>
                </a:lnTo>
                <a:cubicBezTo>
                  <a:pt x="20005" y="7939"/>
                  <a:pt x="19836" y="8055"/>
                  <a:pt x="19736" y="8224"/>
                </a:cubicBezTo>
                <a:cubicBezTo>
                  <a:pt x="19524" y="8585"/>
                  <a:pt x="19162" y="9187"/>
                  <a:pt x="19107" y="9230"/>
                </a:cubicBezTo>
                <a:cubicBezTo>
                  <a:pt x="19040" y="9278"/>
                  <a:pt x="17641" y="9448"/>
                  <a:pt x="17120" y="9509"/>
                </a:cubicBezTo>
                <a:cubicBezTo>
                  <a:pt x="16999" y="9523"/>
                  <a:pt x="16879" y="9479"/>
                  <a:pt x="16795" y="9391"/>
                </a:cubicBezTo>
                <a:lnTo>
                  <a:pt x="16419" y="8994"/>
                </a:lnTo>
                <a:cubicBezTo>
                  <a:pt x="16292" y="8861"/>
                  <a:pt x="16079" y="8867"/>
                  <a:pt x="15960" y="9006"/>
                </a:cubicBezTo>
                <a:lnTo>
                  <a:pt x="15704" y="9308"/>
                </a:lnTo>
                <a:cubicBezTo>
                  <a:pt x="15588" y="9443"/>
                  <a:pt x="15612" y="9649"/>
                  <a:pt x="15756" y="9755"/>
                </a:cubicBezTo>
                <a:lnTo>
                  <a:pt x="15996" y="9932"/>
                </a:lnTo>
                <a:cubicBezTo>
                  <a:pt x="16064" y="9983"/>
                  <a:pt x="16096" y="10069"/>
                  <a:pt x="16075" y="10151"/>
                </a:cubicBezTo>
                <a:lnTo>
                  <a:pt x="15961" y="10629"/>
                </a:lnTo>
                <a:cubicBezTo>
                  <a:pt x="15952" y="10668"/>
                  <a:pt x="15953" y="10708"/>
                  <a:pt x="15967" y="10745"/>
                </a:cubicBezTo>
                <a:lnTo>
                  <a:pt x="16159" y="11312"/>
                </a:lnTo>
                <a:cubicBezTo>
                  <a:pt x="16202" y="11440"/>
                  <a:pt x="16116" y="11576"/>
                  <a:pt x="15982" y="11589"/>
                </a:cubicBezTo>
                <a:lnTo>
                  <a:pt x="15203" y="11672"/>
                </a:lnTo>
                <a:cubicBezTo>
                  <a:pt x="14966" y="11696"/>
                  <a:pt x="14736" y="11763"/>
                  <a:pt x="14521" y="11869"/>
                </a:cubicBezTo>
                <a:lnTo>
                  <a:pt x="11209" y="13506"/>
                </a:lnTo>
                <a:cubicBezTo>
                  <a:pt x="10553" y="13830"/>
                  <a:pt x="9951" y="14253"/>
                  <a:pt x="9424" y="1476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2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2" name="Google Shape;1152;p34"/>
          <p:cNvGrpSpPr/>
          <p:nvPr/>
        </p:nvGrpSpPr>
        <p:grpSpPr>
          <a:xfrm flipH="1">
            <a:off x="239930" y="-110235"/>
            <a:ext cx="2562964" cy="1524283"/>
            <a:chOff x="-417125" y="2740525"/>
            <a:chExt cx="2260707" cy="1344521"/>
          </a:xfrm>
        </p:grpSpPr>
        <p:sp>
          <p:nvSpPr>
            <p:cNvPr id="1153" name="Google Shape;1153;p34"/>
            <p:cNvSpPr/>
            <p:nvPr/>
          </p:nvSpPr>
          <p:spPr>
            <a:xfrm>
              <a:off x="-417125" y="2740525"/>
              <a:ext cx="2260707" cy="1344521"/>
            </a:xfrm>
            <a:custGeom>
              <a:avLst/>
              <a:gdLst/>
              <a:ahLst/>
              <a:cxnLst/>
              <a:rect l="l" t="t" r="r" b="b"/>
              <a:pathLst>
                <a:path w="24120" h="14345" fill="none" extrusionOk="0">
                  <a:moveTo>
                    <a:pt x="11050" y="5757"/>
                  </a:moveTo>
                  <a:lnTo>
                    <a:pt x="11354" y="7081"/>
                  </a:lnTo>
                  <a:cubicBezTo>
                    <a:pt x="11465" y="7563"/>
                    <a:pt x="11764" y="7980"/>
                    <a:pt x="12187" y="8238"/>
                  </a:cubicBezTo>
                  <a:lnTo>
                    <a:pt x="14026" y="9367"/>
                  </a:lnTo>
                  <a:cubicBezTo>
                    <a:pt x="14346" y="9563"/>
                    <a:pt x="14424" y="9996"/>
                    <a:pt x="14193" y="10294"/>
                  </a:cubicBezTo>
                  <a:lnTo>
                    <a:pt x="13694" y="10933"/>
                  </a:lnTo>
                  <a:cubicBezTo>
                    <a:pt x="13535" y="11136"/>
                    <a:pt x="13680" y="11431"/>
                    <a:pt x="13936" y="11431"/>
                  </a:cubicBezTo>
                  <a:lnTo>
                    <a:pt x="15205" y="11431"/>
                  </a:lnTo>
                  <a:cubicBezTo>
                    <a:pt x="15457" y="11431"/>
                    <a:pt x="15685" y="11281"/>
                    <a:pt x="15784" y="11050"/>
                  </a:cubicBezTo>
                  <a:lnTo>
                    <a:pt x="19010" y="3567"/>
                  </a:lnTo>
                  <a:cubicBezTo>
                    <a:pt x="19304" y="2887"/>
                    <a:pt x="18804" y="2130"/>
                    <a:pt x="18065" y="2130"/>
                  </a:cubicBezTo>
                  <a:lnTo>
                    <a:pt x="18065" y="2130"/>
                  </a:lnTo>
                  <a:cubicBezTo>
                    <a:pt x="17367" y="2130"/>
                    <a:pt x="16872" y="1450"/>
                    <a:pt x="17084" y="786"/>
                  </a:cubicBezTo>
                  <a:lnTo>
                    <a:pt x="17084" y="786"/>
                  </a:lnTo>
                  <a:cubicBezTo>
                    <a:pt x="17240" y="299"/>
                    <a:pt x="17730" y="1"/>
                    <a:pt x="18234" y="85"/>
                  </a:cubicBezTo>
                  <a:lnTo>
                    <a:pt x="20185" y="410"/>
                  </a:lnTo>
                  <a:cubicBezTo>
                    <a:pt x="21193" y="578"/>
                    <a:pt x="22029" y="1284"/>
                    <a:pt x="22365" y="2250"/>
                  </a:cubicBezTo>
                  <a:lnTo>
                    <a:pt x="23818" y="6442"/>
                  </a:lnTo>
                  <a:cubicBezTo>
                    <a:pt x="24120" y="7311"/>
                    <a:pt x="23962" y="8272"/>
                    <a:pt x="23399" y="8999"/>
                  </a:cubicBezTo>
                  <a:lnTo>
                    <a:pt x="23399" y="8999"/>
                  </a:lnTo>
                  <a:cubicBezTo>
                    <a:pt x="23150" y="9320"/>
                    <a:pt x="22831" y="9582"/>
                    <a:pt x="22466" y="9764"/>
                  </a:cubicBezTo>
                  <a:lnTo>
                    <a:pt x="18226" y="11884"/>
                  </a:lnTo>
                  <a:cubicBezTo>
                    <a:pt x="17954" y="12021"/>
                    <a:pt x="17722" y="12226"/>
                    <a:pt x="17554" y="12479"/>
                  </a:cubicBezTo>
                  <a:lnTo>
                    <a:pt x="17554" y="12479"/>
                  </a:lnTo>
                  <a:cubicBezTo>
                    <a:pt x="17203" y="13005"/>
                    <a:pt x="16593" y="13301"/>
                    <a:pt x="15960" y="13250"/>
                  </a:cubicBezTo>
                  <a:lnTo>
                    <a:pt x="15697" y="13229"/>
                  </a:lnTo>
                  <a:cubicBezTo>
                    <a:pt x="15214" y="13189"/>
                    <a:pt x="14735" y="13354"/>
                    <a:pt x="14377" y="13683"/>
                  </a:cubicBezTo>
                  <a:lnTo>
                    <a:pt x="14324" y="13731"/>
                  </a:lnTo>
                  <a:cubicBezTo>
                    <a:pt x="13672" y="14329"/>
                    <a:pt x="12676" y="14344"/>
                    <a:pt x="12005" y="13768"/>
                  </a:cubicBezTo>
                  <a:lnTo>
                    <a:pt x="11465" y="13303"/>
                  </a:lnTo>
                  <a:cubicBezTo>
                    <a:pt x="11235" y="13105"/>
                    <a:pt x="10958" y="12971"/>
                    <a:pt x="10661" y="12913"/>
                  </a:cubicBezTo>
                  <a:lnTo>
                    <a:pt x="823" y="10995"/>
                  </a:lnTo>
                  <a:cubicBezTo>
                    <a:pt x="269" y="10887"/>
                    <a:pt x="1" y="10252"/>
                    <a:pt x="310" y="9781"/>
                  </a:cubicBezTo>
                  <a:lnTo>
                    <a:pt x="2883" y="5847"/>
                  </a:lnTo>
                  <a:cubicBezTo>
                    <a:pt x="3088" y="5534"/>
                    <a:pt x="2987" y="5114"/>
                    <a:pt x="2664" y="4928"/>
                  </a:cubicBezTo>
                  <a:lnTo>
                    <a:pt x="2664" y="4928"/>
                  </a:lnTo>
                  <a:cubicBezTo>
                    <a:pt x="2323" y="4730"/>
                    <a:pt x="2234" y="4278"/>
                    <a:pt x="2474" y="3967"/>
                  </a:cubicBezTo>
                  <a:lnTo>
                    <a:pt x="3430" y="2729"/>
                  </a:lnTo>
                  <a:cubicBezTo>
                    <a:pt x="3649" y="2445"/>
                    <a:pt x="4025" y="2336"/>
                    <a:pt x="4363" y="2456"/>
                  </a:cubicBezTo>
                  <a:lnTo>
                    <a:pt x="9878" y="4435"/>
                  </a:lnTo>
                  <a:cubicBezTo>
                    <a:pt x="10469" y="4647"/>
                    <a:pt x="10910" y="5145"/>
                    <a:pt x="11050" y="575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4"/>
            <p:cNvSpPr/>
            <p:nvPr/>
          </p:nvSpPr>
          <p:spPr>
            <a:xfrm>
              <a:off x="364935" y="3048608"/>
              <a:ext cx="50425" cy="135624"/>
            </a:xfrm>
            <a:custGeom>
              <a:avLst/>
              <a:gdLst/>
              <a:ahLst/>
              <a:cxnLst/>
              <a:rect l="l" t="t" r="r" b="b"/>
              <a:pathLst>
                <a:path w="538" h="1447" fill="none" extrusionOk="0">
                  <a:moveTo>
                    <a:pt x="538" y="1"/>
                  </a:moveTo>
                  <a:lnTo>
                    <a:pt x="0" y="1447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5" name="Google Shape;1155;p34"/>
          <p:cNvGrpSpPr/>
          <p:nvPr/>
        </p:nvGrpSpPr>
        <p:grpSpPr>
          <a:xfrm>
            <a:off x="8325859" y="243165"/>
            <a:ext cx="556807" cy="295420"/>
            <a:chOff x="2423575" y="159375"/>
            <a:chExt cx="733800" cy="389325"/>
          </a:xfrm>
        </p:grpSpPr>
        <p:sp>
          <p:nvSpPr>
            <p:cNvPr id="1156" name="Google Shape;1156;p34"/>
            <p:cNvSpPr/>
            <p:nvPr/>
          </p:nvSpPr>
          <p:spPr>
            <a:xfrm>
              <a:off x="2423575" y="159375"/>
              <a:ext cx="733800" cy="147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2423575" y="280238"/>
              <a:ext cx="733800" cy="1476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4"/>
            <p:cNvSpPr/>
            <p:nvPr/>
          </p:nvSpPr>
          <p:spPr>
            <a:xfrm>
              <a:off x="2423575" y="401100"/>
              <a:ext cx="733800" cy="1476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9" name="Google Shape;1159;p34"/>
          <p:cNvGrpSpPr/>
          <p:nvPr/>
        </p:nvGrpSpPr>
        <p:grpSpPr>
          <a:xfrm rot="-5400000">
            <a:off x="-692389" y="2968269"/>
            <a:ext cx="2287873" cy="73800"/>
            <a:chOff x="1772250" y="1428450"/>
            <a:chExt cx="2287873" cy="73800"/>
          </a:xfrm>
        </p:grpSpPr>
        <p:cxnSp>
          <p:nvCxnSpPr>
            <p:cNvPr id="1160" name="Google Shape;1160;p34"/>
            <p:cNvCxnSpPr/>
            <p:nvPr/>
          </p:nvCxnSpPr>
          <p:spPr>
            <a:xfrm>
              <a:off x="1772250" y="1500575"/>
              <a:ext cx="2215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61" name="Google Shape;1161;p34"/>
            <p:cNvSpPr/>
            <p:nvPr/>
          </p:nvSpPr>
          <p:spPr>
            <a:xfrm>
              <a:off x="3617023" y="1428450"/>
              <a:ext cx="443100" cy="73800"/>
            </a:xfrm>
            <a:prstGeom prst="parallelogram">
              <a:avLst>
                <a:gd name="adj" fmla="val 109112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2" name="Google Shape;1162;p34"/>
          <p:cNvGrpSpPr/>
          <p:nvPr/>
        </p:nvGrpSpPr>
        <p:grpSpPr>
          <a:xfrm rot="-5400000">
            <a:off x="-859839" y="2968269"/>
            <a:ext cx="2287873" cy="73800"/>
            <a:chOff x="1772250" y="1428450"/>
            <a:chExt cx="2287873" cy="73800"/>
          </a:xfrm>
        </p:grpSpPr>
        <p:cxnSp>
          <p:nvCxnSpPr>
            <p:cNvPr id="1163" name="Google Shape;1163;p34"/>
            <p:cNvCxnSpPr/>
            <p:nvPr/>
          </p:nvCxnSpPr>
          <p:spPr>
            <a:xfrm>
              <a:off x="1772250" y="1500575"/>
              <a:ext cx="2215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64" name="Google Shape;1164;p34"/>
            <p:cNvSpPr/>
            <p:nvPr/>
          </p:nvSpPr>
          <p:spPr>
            <a:xfrm>
              <a:off x="3617023" y="1428450"/>
              <a:ext cx="443100" cy="73800"/>
            </a:xfrm>
            <a:prstGeom prst="parallelogram">
              <a:avLst>
                <a:gd name="adj" fmla="val 109112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3"/>
          <p:cNvGrpSpPr/>
          <p:nvPr/>
        </p:nvGrpSpPr>
        <p:grpSpPr>
          <a:xfrm rot="10800000">
            <a:off x="-347047" y="4447439"/>
            <a:ext cx="9838094" cy="704334"/>
            <a:chOff x="-83" y="4490121"/>
            <a:chExt cx="8942909" cy="653371"/>
          </a:xfrm>
        </p:grpSpPr>
        <p:grpSp>
          <p:nvGrpSpPr>
            <p:cNvPr id="85" name="Google Shape;85;p3"/>
            <p:cNvGrpSpPr/>
            <p:nvPr/>
          </p:nvGrpSpPr>
          <p:grpSpPr>
            <a:xfrm rot="5400000">
              <a:off x="1962911" y="2527127"/>
              <a:ext cx="653371" cy="4579359"/>
              <a:chOff x="-7150" y="-1800"/>
              <a:chExt cx="733877" cy="5143614"/>
            </a:xfrm>
          </p:grpSpPr>
          <p:sp>
            <p:nvSpPr>
              <p:cNvPr id="86" name="Google Shape;86;p3"/>
              <p:cNvSpPr/>
              <p:nvPr/>
            </p:nvSpPr>
            <p:spPr>
              <a:xfrm>
                <a:off x="-7150" y="-180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484327" y="-180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238589" y="240373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-7150" y="49661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484327" y="49661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>
                <a:off x="238589" y="738791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-7150" y="981195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484327" y="981195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238589" y="122336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-7150" y="1472732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3"/>
              <p:cNvSpPr/>
              <p:nvPr/>
            </p:nvSpPr>
            <p:spPr>
              <a:xfrm>
                <a:off x="484327" y="1472732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238589" y="1714904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-7150" y="197115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484327" y="197115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238589" y="2213322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-7150" y="2455727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484327" y="2455727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238589" y="269790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-7150" y="294723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484327" y="294723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238589" y="318941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-7150" y="344565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484327" y="344565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238589" y="368782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-7150" y="3930233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484327" y="3930233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238589" y="417240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-7150" y="441483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484327" y="441483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238589" y="4657009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-7150" y="4899414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484327" y="4899414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 rot="5400000">
              <a:off x="6434367" y="2635033"/>
              <a:ext cx="653371" cy="4363546"/>
              <a:chOff x="-7150" y="-1800"/>
              <a:chExt cx="733877" cy="4901209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-7150" y="-180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484327" y="-180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238589" y="240373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-7150" y="49661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484327" y="49661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238589" y="738791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-7150" y="981195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484327" y="981195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238589" y="122336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-7150" y="1472732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484327" y="1472732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238589" y="1714904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-7150" y="197115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484327" y="197115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238589" y="2213322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-7150" y="2455727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484327" y="2455727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238589" y="269790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-7150" y="294723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484327" y="294723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238589" y="318941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3"/>
              <p:cNvSpPr/>
              <p:nvPr/>
            </p:nvSpPr>
            <p:spPr>
              <a:xfrm>
                <a:off x="-7150" y="344565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484327" y="344565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238589" y="368782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-7150" y="3930233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484327" y="3930233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238589" y="417240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-7150" y="441483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484327" y="441483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238589" y="4657009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49" name="Google Shape;149;p3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"/>
          <p:cNvSpPr txBox="1">
            <a:spLocks noGrp="1"/>
          </p:cNvSpPr>
          <p:nvPr>
            <p:ph type="title"/>
          </p:nvPr>
        </p:nvSpPr>
        <p:spPr>
          <a:xfrm>
            <a:off x="2679450" y="1850538"/>
            <a:ext cx="3785100" cy="164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51" name="Google Shape;151;p3"/>
          <p:cNvSpPr txBox="1">
            <a:spLocks noGrp="1"/>
          </p:cNvSpPr>
          <p:nvPr>
            <p:ph type="subTitle" idx="1"/>
          </p:nvPr>
        </p:nvSpPr>
        <p:spPr>
          <a:xfrm>
            <a:off x="3238225" y="3493638"/>
            <a:ext cx="26637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"/>
          <p:cNvSpPr txBox="1">
            <a:spLocks noGrp="1"/>
          </p:cNvSpPr>
          <p:nvPr>
            <p:ph type="title" idx="2" hasCustomPrompt="1"/>
          </p:nvPr>
        </p:nvSpPr>
        <p:spPr>
          <a:xfrm>
            <a:off x="3866650" y="949049"/>
            <a:ext cx="1410600" cy="9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153" name="Google Shape;153;p3"/>
          <p:cNvGrpSpPr/>
          <p:nvPr/>
        </p:nvGrpSpPr>
        <p:grpSpPr>
          <a:xfrm>
            <a:off x="4291667" y="131360"/>
            <a:ext cx="556807" cy="295420"/>
            <a:chOff x="2423575" y="159375"/>
            <a:chExt cx="733800" cy="389325"/>
          </a:xfrm>
        </p:grpSpPr>
        <p:sp>
          <p:nvSpPr>
            <p:cNvPr id="154" name="Google Shape;154;p3"/>
            <p:cNvSpPr/>
            <p:nvPr/>
          </p:nvSpPr>
          <p:spPr>
            <a:xfrm>
              <a:off x="2423575" y="159375"/>
              <a:ext cx="733800" cy="147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2423575" y="280238"/>
              <a:ext cx="733800" cy="1476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2423575" y="401100"/>
              <a:ext cx="733800" cy="1476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" name="Google Shape;157;p3"/>
          <p:cNvGrpSpPr/>
          <p:nvPr/>
        </p:nvGrpSpPr>
        <p:grpSpPr>
          <a:xfrm rot="-1505515">
            <a:off x="7482074" y="659890"/>
            <a:ext cx="2604019" cy="2848737"/>
            <a:chOff x="2505800" y="1917825"/>
            <a:chExt cx="530450" cy="580300"/>
          </a:xfrm>
        </p:grpSpPr>
        <p:sp>
          <p:nvSpPr>
            <p:cNvPr id="158" name="Google Shape;158;p3"/>
            <p:cNvSpPr/>
            <p:nvPr/>
          </p:nvSpPr>
          <p:spPr>
            <a:xfrm>
              <a:off x="2505800" y="1917825"/>
              <a:ext cx="530450" cy="580300"/>
            </a:xfrm>
            <a:custGeom>
              <a:avLst/>
              <a:gdLst/>
              <a:ahLst/>
              <a:cxnLst/>
              <a:rect l="l" t="t" r="r" b="b"/>
              <a:pathLst>
                <a:path w="21218" h="23212" fill="none" extrusionOk="0">
                  <a:moveTo>
                    <a:pt x="20827" y="1036"/>
                  </a:moveTo>
                  <a:lnTo>
                    <a:pt x="20980" y="1309"/>
                  </a:lnTo>
                  <a:cubicBezTo>
                    <a:pt x="21217" y="1733"/>
                    <a:pt x="21102" y="2267"/>
                    <a:pt x="20711" y="2555"/>
                  </a:cubicBezTo>
                  <a:lnTo>
                    <a:pt x="20374" y="2804"/>
                  </a:lnTo>
                  <a:cubicBezTo>
                    <a:pt x="20181" y="2946"/>
                    <a:pt x="19827" y="3046"/>
                    <a:pt x="19586" y="3026"/>
                  </a:cubicBezTo>
                  <a:lnTo>
                    <a:pt x="18828" y="2962"/>
                  </a:lnTo>
                  <a:cubicBezTo>
                    <a:pt x="18390" y="2924"/>
                    <a:pt x="17972" y="3153"/>
                    <a:pt x="17765" y="3541"/>
                  </a:cubicBezTo>
                  <a:cubicBezTo>
                    <a:pt x="17470" y="4096"/>
                    <a:pt x="17076" y="4813"/>
                    <a:pt x="16992" y="4840"/>
                  </a:cubicBezTo>
                  <a:cubicBezTo>
                    <a:pt x="16545" y="4980"/>
                    <a:pt x="15903" y="4854"/>
                    <a:pt x="15416" y="4711"/>
                  </a:cubicBezTo>
                  <a:cubicBezTo>
                    <a:pt x="15009" y="4593"/>
                    <a:pt x="14577" y="4778"/>
                    <a:pt x="14390" y="5159"/>
                  </a:cubicBezTo>
                  <a:lnTo>
                    <a:pt x="13996" y="5961"/>
                  </a:lnTo>
                  <a:cubicBezTo>
                    <a:pt x="13733" y="6497"/>
                    <a:pt x="13037" y="6648"/>
                    <a:pt x="12574" y="6270"/>
                  </a:cubicBezTo>
                  <a:lnTo>
                    <a:pt x="12556" y="6255"/>
                  </a:lnTo>
                  <a:cubicBezTo>
                    <a:pt x="11911" y="5728"/>
                    <a:pt x="10983" y="5727"/>
                    <a:pt x="10337" y="6254"/>
                  </a:cubicBezTo>
                  <a:lnTo>
                    <a:pt x="10337" y="6254"/>
                  </a:lnTo>
                  <a:cubicBezTo>
                    <a:pt x="9929" y="6587"/>
                    <a:pt x="9692" y="7087"/>
                    <a:pt x="9692" y="7613"/>
                  </a:cubicBezTo>
                  <a:lnTo>
                    <a:pt x="9692" y="8140"/>
                  </a:lnTo>
                  <a:cubicBezTo>
                    <a:pt x="9692" y="8431"/>
                    <a:pt x="9764" y="8715"/>
                    <a:pt x="9901" y="8971"/>
                  </a:cubicBezTo>
                  <a:lnTo>
                    <a:pt x="11239" y="11463"/>
                  </a:lnTo>
                  <a:cubicBezTo>
                    <a:pt x="11314" y="11602"/>
                    <a:pt x="11338" y="11763"/>
                    <a:pt x="11307" y="11916"/>
                  </a:cubicBezTo>
                  <a:lnTo>
                    <a:pt x="11010" y="13405"/>
                  </a:lnTo>
                  <a:cubicBezTo>
                    <a:pt x="10943" y="13738"/>
                    <a:pt x="10639" y="13971"/>
                    <a:pt x="10300" y="13948"/>
                  </a:cubicBezTo>
                  <a:lnTo>
                    <a:pt x="7768" y="13779"/>
                  </a:lnTo>
                  <a:cubicBezTo>
                    <a:pt x="7544" y="13764"/>
                    <a:pt x="7330" y="13693"/>
                    <a:pt x="7142" y="13571"/>
                  </a:cubicBezTo>
                  <a:lnTo>
                    <a:pt x="5186" y="12299"/>
                  </a:lnTo>
                  <a:cubicBezTo>
                    <a:pt x="4898" y="12113"/>
                    <a:pt x="4512" y="12206"/>
                    <a:pt x="4341" y="12505"/>
                  </a:cubicBezTo>
                  <a:lnTo>
                    <a:pt x="4341" y="12505"/>
                  </a:lnTo>
                  <a:cubicBezTo>
                    <a:pt x="4201" y="12750"/>
                    <a:pt x="4252" y="13059"/>
                    <a:pt x="4463" y="13247"/>
                  </a:cubicBezTo>
                  <a:lnTo>
                    <a:pt x="6204" y="14798"/>
                  </a:lnTo>
                  <a:cubicBezTo>
                    <a:pt x="6465" y="15032"/>
                    <a:pt x="6547" y="15406"/>
                    <a:pt x="6407" y="15727"/>
                  </a:cubicBezTo>
                  <a:lnTo>
                    <a:pt x="6293" y="15988"/>
                  </a:lnTo>
                  <a:cubicBezTo>
                    <a:pt x="6095" y="16439"/>
                    <a:pt x="5845" y="16866"/>
                    <a:pt x="5548" y="17258"/>
                  </a:cubicBezTo>
                  <a:lnTo>
                    <a:pt x="5548" y="17258"/>
                  </a:lnTo>
                  <a:cubicBezTo>
                    <a:pt x="4617" y="18483"/>
                    <a:pt x="3265" y="19321"/>
                    <a:pt x="1752" y="19609"/>
                  </a:cubicBezTo>
                  <a:lnTo>
                    <a:pt x="1332" y="19690"/>
                  </a:lnTo>
                  <a:cubicBezTo>
                    <a:pt x="670" y="19816"/>
                    <a:pt x="165" y="20355"/>
                    <a:pt x="83" y="21025"/>
                  </a:cubicBezTo>
                  <a:lnTo>
                    <a:pt x="83" y="21025"/>
                  </a:lnTo>
                  <a:cubicBezTo>
                    <a:pt x="1" y="21702"/>
                    <a:pt x="370" y="22354"/>
                    <a:pt x="994" y="22631"/>
                  </a:cubicBezTo>
                  <a:lnTo>
                    <a:pt x="1660" y="22926"/>
                  </a:lnTo>
                  <a:cubicBezTo>
                    <a:pt x="2308" y="23211"/>
                    <a:pt x="3068" y="23023"/>
                    <a:pt x="3506" y="22466"/>
                  </a:cubicBezTo>
                  <a:lnTo>
                    <a:pt x="8163" y="16545"/>
                  </a:lnTo>
                  <a:cubicBezTo>
                    <a:pt x="8532" y="16076"/>
                    <a:pt x="8809" y="15542"/>
                    <a:pt x="8981" y="14972"/>
                  </a:cubicBezTo>
                  <a:lnTo>
                    <a:pt x="9512" y="13199"/>
                  </a:lnTo>
                  <a:cubicBezTo>
                    <a:pt x="9714" y="12524"/>
                    <a:pt x="9624" y="11795"/>
                    <a:pt x="9262" y="11190"/>
                  </a:cubicBezTo>
                  <a:lnTo>
                    <a:pt x="7492" y="8230"/>
                  </a:lnTo>
                  <a:cubicBezTo>
                    <a:pt x="7369" y="8024"/>
                    <a:pt x="7384" y="7764"/>
                    <a:pt x="7530" y="7575"/>
                  </a:cubicBezTo>
                  <a:lnTo>
                    <a:pt x="7909" y="7076"/>
                  </a:lnTo>
                  <a:cubicBezTo>
                    <a:pt x="8063" y="6875"/>
                    <a:pt x="8064" y="6596"/>
                    <a:pt x="7912" y="6394"/>
                  </a:cubicBezTo>
                  <a:lnTo>
                    <a:pt x="7903" y="6382"/>
                  </a:lnTo>
                  <a:cubicBezTo>
                    <a:pt x="7679" y="6084"/>
                    <a:pt x="7781" y="5659"/>
                    <a:pt x="8115" y="5497"/>
                  </a:cubicBezTo>
                  <a:cubicBezTo>
                    <a:pt x="10077" y="4551"/>
                    <a:pt x="16020" y="1677"/>
                    <a:pt x="18723" y="372"/>
                  </a:cubicBezTo>
                  <a:cubicBezTo>
                    <a:pt x="19490" y="0"/>
                    <a:pt x="20412" y="293"/>
                    <a:pt x="20827" y="103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2865875" y="1951625"/>
              <a:ext cx="18250" cy="38975"/>
            </a:xfrm>
            <a:custGeom>
              <a:avLst/>
              <a:gdLst/>
              <a:ahLst/>
              <a:cxnLst/>
              <a:rect l="l" t="t" r="r" b="b"/>
              <a:pathLst>
                <a:path w="730" h="1559" fill="none" extrusionOk="0">
                  <a:moveTo>
                    <a:pt x="1" y="0"/>
                  </a:moveTo>
                  <a:lnTo>
                    <a:pt x="729" y="1559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3"/>
          <p:cNvGrpSpPr/>
          <p:nvPr/>
        </p:nvGrpSpPr>
        <p:grpSpPr>
          <a:xfrm>
            <a:off x="6364750" y="242176"/>
            <a:ext cx="2287873" cy="73800"/>
            <a:chOff x="1772250" y="1428450"/>
            <a:chExt cx="2287873" cy="73800"/>
          </a:xfrm>
        </p:grpSpPr>
        <p:cxnSp>
          <p:nvCxnSpPr>
            <p:cNvPr id="161" name="Google Shape;161;p3"/>
            <p:cNvCxnSpPr/>
            <p:nvPr/>
          </p:nvCxnSpPr>
          <p:spPr>
            <a:xfrm>
              <a:off x="1772250" y="1500575"/>
              <a:ext cx="2215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2" name="Google Shape;162;p3"/>
            <p:cNvSpPr/>
            <p:nvPr/>
          </p:nvSpPr>
          <p:spPr>
            <a:xfrm>
              <a:off x="3617023" y="1428450"/>
              <a:ext cx="443100" cy="73800"/>
            </a:xfrm>
            <a:prstGeom prst="parallelogram">
              <a:avLst>
                <a:gd name="adj" fmla="val 109112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3"/>
          <p:cNvGrpSpPr/>
          <p:nvPr/>
        </p:nvGrpSpPr>
        <p:grpSpPr>
          <a:xfrm flipH="1">
            <a:off x="487525" y="242176"/>
            <a:ext cx="2287873" cy="73800"/>
            <a:chOff x="1772250" y="1428450"/>
            <a:chExt cx="2287873" cy="73800"/>
          </a:xfrm>
        </p:grpSpPr>
        <p:cxnSp>
          <p:nvCxnSpPr>
            <p:cNvPr id="164" name="Google Shape;164;p3"/>
            <p:cNvCxnSpPr/>
            <p:nvPr/>
          </p:nvCxnSpPr>
          <p:spPr>
            <a:xfrm>
              <a:off x="1772250" y="1500575"/>
              <a:ext cx="2215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5" name="Google Shape;165;p3"/>
            <p:cNvSpPr/>
            <p:nvPr/>
          </p:nvSpPr>
          <p:spPr>
            <a:xfrm>
              <a:off x="3617023" y="1428450"/>
              <a:ext cx="443100" cy="73800"/>
            </a:xfrm>
            <a:prstGeom prst="parallelogram">
              <a:avLst>
                <a:gd name="adj" fmla="val 109112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" name="Google Shape;166;p3"/>
          <p:cNvGrpSpPr/>
          <p:nvPr/>
        </p:nvGrpSpPr>
        <p:grpSpPr>
          <a:xfrm rot="4463362">
            <a:off x="-810463" y="1595838"/>
            <a:ext cx="2493906" cy="1325430"/>
            <a:chOff x="2469825" y="262950"/>
            <a:chExt cx="601350" cy="319600"/>
          </a:xfrm>
        </p:grpSpPr>
        <p:sp>
          <p:nvSpPr>
            <p:cNvPr id="167" name="Google Shape;167;p3"/>
            <p:cNvSpPr/>
            <p:nvPr/>
          </p:nvSpPr>
          <p:spPr>
            <a:xfrm>
              <a:off x="2469825" y="262950"/>
              <a:ext cx="601350" cy="288775"/>
            </a:xfrm>
            <a:custGeom>
              <a:avLst/>
              <a:gdLst/>
              <a:ahLst/>
              <a:cxnLst/>
              <a:rect l="l" t="t" r="r" b="b"/>
              <a:pathLst>
                <a:path w="24054" h="11551" fill="none" extrusionOk="0">
                  <a:moveTo>
                    <a:pt x="18157" y="11550"/>
                  </a:moveTo>
                  <a:lnTo>
                    <a:pt x="10103" y="11550"/>
                  </a:lnTo>
                  <a:cubicBezTo>
                    <a:pt x="9572" y="11550"/>
                    <a:pt x="9067" y="11319"/>
                    <a:pt x="8721" y="10915"/>
                  </a:cubicBezTo>
                  <a:lnTo>
                    <a:pt x="8721" y="10915"/>
                  </a:lnTo>
                  <a:cubicBezTo>
                    <a:pt x="8377" y="10512"/>
                    <a:pt x="7872" y="10281"/>
                    <a:pt x="7341" y="10281"/>
                  </a:cubicBezTo>
                  <a:lnTo>
                    <a:pt x="5982" y="10281"/>
                  </a:lnTo>
                  <a:cubicBezTo>
                    <a:pt x="5102" y="10281"/>
                    <a:pt x="4226" y="10173"/>
                    <a:pt x="3371" y="9962"/>
                  </a:cubicBezTo>
                  <a:lnTo>
                    <a:pt x="2261" y="9688"/>
                  </a:lnTo>
                  <a:cubicBezTo>
                    <a:pt x="1787" y="9570"/>
                    <a:pt x="1576" y="9017"/>
                    <a:pt x="1852" y="8613"/>
                  </a:cubicBezTo>
                  <a:lnTo>
                    <a:pt x="1852" y="8613"/>
                  </a:lnTo>
                  <a:cubicBezTo>
                    <a:pt x="2062" y="8306"/>
                    <a:pt x="1995" y="7889"/>
                    <a:pt x="1699" y="7663"/>
                  </a:cubicBezTo>
                  <a:lnTo>
                    <a:pt x="700" y="6898"/>
                  </a:lnTo>
                  <a:cubicBezTo>
                    <a:pt x="217" y="6528"/>
                    <a:pt x="1" y="5906"/>
                    <a:pt x="151" y="5316"/>
                  </a:cubicBezTo>
                  <a:lnTo>
                    <a:pt x="884" y="2442"/>
                  </a:lnTo>
                  <a:lnTo>
                    <a:pt x="1079" y="1810"/>
                  </a:lnTo>
                  <a:cubicBezTo>
                    <a:pt x="1243" y="1280"/>
                    <a:pt x="1734" y="917"/>
                    <a:pt x="2290" y="917"/>
                  </a:cubicBezTo>
                  <a:lnTo>
                    <a:pt x="2290" y="917"/>
                  </a:lnTo>
                  <a:cubicBezTo>
                    <a:pt x="2510" y="917"/>
                    <a:pt x="2726" y="861"/>
                    <a:pt x="2917" y="752"/>
                  </a:cubicBezTo>
                  <a:lnTo>
                    <a:pt x="3797" y="252"/>
                  </a:lnTo>
                  <a:cubicBezTo>
                    <a:pt x="4220" y="11"/>
                    <a:pt x="4738" y="1"/>
                    <a:pt x="5169" y="227"/>
                  </a:cubicBezTo>
                  <a:lnTo>
                    <a:pt x="7947" y="1676"/>
                  </a:lnTo>
                  <a:cubicBezTo>
                    <a:pt x="8319" y="1870"/>
                    <a:pt x="8438" y="2348"/>
                    <a:pt x="8198" y="2694"/>
                  </a:cubicBezTo>
                  <a:lnTo>
                    <a:pt x="8198" y="2694"/>
                  </a:lnTo>
                  <a:cubicBezTo>
                    <a:pt x="8066" y="2886"/>
                    <a:pt x="8036" y="3130"/>
                    <a:pt x="8122" y="3347"/>
                  </a:cubicBezTo>
                  <a:cubicBezTo>
                    <a:pt x="8448" y="4169"/>
                    <a:pt x="9484" y="6147"/>
                    <a:pt x="11988" y="6578"/>
                  </a:cubicBezTo>
                  <a:cubicBezTo>
                    <a:pt x="14260" y="6970"/>
                    <a:pt x="15398" y="6173"/>
                    <a:pt x="15861" y="5686"/>
                  </a:cubicBezTo>
                  <a:cubicBezTo>
                    <a:pt x="16070" y="5465"/>
                    <a:pt x="16347" y="5324"/>
                    <a:pt x="16647" y="5296"/>
                  </a:cubicBezTo>
                  <a:lnTo>
                    <a:pt x="18783" y="5098"/>
                  </a:lnTo>
                  <a:cubicBezTo>
                    <a:pt x="19348" y="5045"/>
                    <a:pt x="19917" y="5142"/>
                    <a:pt x="20433" y="5377"/>
                  </a:cubicBezTo>
                  <a:lnTo>
                    <a:pt x="23476" y="6766"/>
                  </a:lnTo>
                  <a:cubicBezTo>
                    <a:pt x="23872" y="6946"/>
                    <a:pt x="24053" y="7407"/>
                    <a:pt x="23886" y="7809"/>
                  </a:cubicBezTo>
                  <a:cubicBezTo>
                    <a:pt x="23476" y="8794"/>
                    <a:pt x="22762" y="10428"/>
                    <a:pt x="22585" y="10353"/>
                  </a:cubicBezTo>
                  <a:cubicBezTo>
                    <a:pt x="22397" y="10273"/>
                    <a:pt x="20714" y="9720"/>
                    <a:pt x="19840" y="9435"/>
                  </a:cubicBezTo>
                  <a:cubicBezTo>
                    <a:pt x="19609" y="9359"/>
                    <a:pt x="19385" y="9564"/>
                    <a:pt x="19438" y="9802"/>
                  </a:cubicBezTo>
                  <a:lnTo>
                    <a:pt x="19742" y="11168"/>
                  </a:lnTo>
                  <a:cubicBezTo>
                    <a:pt x="19785" y="11364"/>
                    <a:pt x="19636" y="11550"/>
                    <a:pt x="19435" y="11550"/>
                  </a:cubicBezTo>
                  <a:lnTo>
                    <a:pt x="18157" y="1155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2815800" y="522075"/>
              <a:ext cx="25" cy="60475"/>
            </a:xfrm>
            <a:custGeom>
              <a:avLst/>
              <a:gdLst/>
              <a:ahLst/>
              <a:cxnLst/>
              <a:rect l="l" t="t" r="r" b="b"/>
              <a:pathLst>
                <a:path w="1" h="2419" fill="none" extrusionOk="0">
                  <a:moveTo>
                    <a:pt x="0" y="0"/>
                  </a:moveTo>
                  <a:lnTo>
                    <a:pt x="0" y="241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37"/>
          <p:cNvSpPr txBox="1">
            <a:spLocks noGrp="1"/>
          </p:cNvSpPr>
          <p:nvPr>
            <p:ph type="title"/>
          </p:nvPr>
        </p:nvSpPr>
        <p:spPr>
          <a:xfrm>
            <a:off x="716700" y="511025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5"/>
          <p:cNvGrpSpPr/>
          <p:nvPr/>
        </p:nvGrpSpPr>
        <p:grpSpPr>
          <a:xfrm rot="5400000">
            <a:off x="235910" y="-317687"/>
            <a:ext cx="704302" cy="1176012"/>
            <a:chOff x="-7150" y="-1800"/>
            <a:chExt cx="733877" cy="1225395"/>
          </a:xfrm>
        </p:grpSpPr>
        <p:sp>
          <p:nvSpPr>
            <p:cNvPr id="187" name="Google Shape;187;p5"/>
            <p:cNvSpPr/>
            <p:nvPr/>
          </p:nvSpPr>
          <p:spPr>
            <a:xfrm>
              <a:off x="-7150" y="-180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484327" y="-180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238589" y="240373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-7150" y="49661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484327" y="49661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238589" y="738791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-7150" y="981195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484327" y="981195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" name="Google Shape;195;p5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5"/>
          <p:cNvSpPr txBox="1">
            <a:spLocks noGrp="1"/>
          </p:cNvSpPr>
          <p:nvPr>
            <p:ph type="title"/>
          </p:nvPr>
        </p:nvSpPr>
        <p:spPr>
          <a:xfrm>
            <a:off x="706175" y="463300"/>
            <a:ext cx="77316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97" name="Google Shape;197;p5"/>
          <p:cNvGrpSpPr/>
          <p:nvPr/>
        </p:nvGrpSpPr>
        <p:grpSpPr>
          <a:xfrm>
            <a:off x="7448110" y="4182328"/>
            <a:ext cx="1781839" cy="1100464"/>
            <a:chOff x="4504450" y="2029225"/>
            <a:chExt cx="578125" cy="357050"/>
          </a:xfrm>
        </p:grpSpPr>
        <p:sp>
          <p:nvSpPr>
            <p:cNvPr id="198" name="Google Shape;198;p5"/>
            <p:cNvSpPr/>
            <p:nvPr/>
          </p:nvSpPr>
          <p:spPr>
            <a:xfrm>
              <a:off x="4504450" y="2029225"/>
              <a:ext cx="578125" cy="357050"/>
            </a:xfrm>
            <a:custGeom>
              <a:avLst/>
              <a:gdLst/>
              <a:ahLst/>
              <a:cxnLst/>
              <a:rect l="l" t="t" r="r" b="b"/>
              <a:pathLst>
                <a:path w="23125" h="14282" fill="none" extrusionOk="0">
                  <a:moveTo>
                    <a:pt x="405" y="8235"/>
                  </a:moveTo>
                  <a:lnTo>
                    <a:pt x="805" y="8545"/>
                  </a:lnTo>
                  <a:cubicBezTo>
                    <a:pt x="1067" y="8747"/>
                    <a:pt x="1219" y="9059"/>
                    <a:pt x="1219" y="9390"/>
                  </a:cubicBezTo>
                  <a:lnTo>
                    <a:pt x="1219" y="10973"/>
                  </a:lnTo>
                  <a:cubicBezTo>
                    <a:pt x="1219" y="12075"/>
                    <a:pt x="1850" y="13082"/>
                    <a:pt x="2844" y="13561"/>
                  </a:cubicBezTo>
                  <a:lnTo>
                    <a:pt x="3750" y="13997"/>
                  </a:lnTo>
                  <a:cubicBezTo>
                    <a:pt x="4140" y="14184"/>
                    <a:pt x="4566" y="14281"/>
                    <a:pt x="4997" y="14281"/>
                  </a:cubicBezTo>
                  <a:lnTo>
                    <a:pt x="16398" y="14281"/>
                  </a:lnTo>
                  <a:cubicBezTo>
                    <a:pt x="17177" y="14281"/>
                    <a:pt x="17809" y="13650"/>
                    <a:pt x="17809" y="12871"/>
                  </a:cubicBezTo>
                  <a:lnTo>
                    <a:pt x="17809" y="11210"/>
                  </a:lnTo>
                  <a:cubicBezTo>
                    <a:pt x="17809" y="10158"/>
                    <a:pt x="17166" y="9211"/>
                    <a:pt x="16188" y="8824"/>
                  </a:cubicBezTo>
                  <a:lnTo>
                    <a:pt x="10963" y="6748"/>
                  </a:lnTo>
                  <a:cubicBezTo>
                    <a:pt x="10221" y="6453"/>
                    <a:pt x="9704" y="5774"/>
                    <a:pt x="9616" y="4981"/>
                  </a:cubicBezTo>
                  <a:lnTo>
                    <a:pt x="9503" y="3969"/>
                  </a:lnTo>
                  <a:cubicBezTo>
                    <a:pt x="9454" y="3527"/>
                    <a:pt x="9704" y="3106"/>
                    <a:pt x="10115" y="2938"/>
                  </a:cubicBezTo>
                  <a:lnTo>
                    <a:pt x="12306" y="2039"/>
                  </a:lnTo>
                  <a:cubicBezTo>
                    <a:pt x="12686" y="1883"/>
                    <a:pt x="13089" y="2207"/>
                    <a:pt x="13018" y="2613"/>
                  </a:cubicBezTo>
                  <a:lnTo>
                    <a:pt x="12796" y="3874"/>
                  </a:lnTo>
                  <a:cubicBezTo>
                    <a:pt x="12680" y="4532"/>
                    <a:pt x="13159" y="5145"/>
                    <a:pt x="13824" y="5192"/>
                  </a:cubicBezTo>
                  <a:lnTo>
                    <a:pt x="13824" y="5192"/>
                  </a:lnTo>
                  <a:cubicBezTo>
                    <a:pt x="14333" y="5228"/>
                    <a:pt x="14802" y="4919"/>
                    <a:pt x="14968" y="4437"/>
                  </a:cubicBezTo>
                  <a:lnTo>
                    <a:pt x="15305" y="3465"/>
                  </a:lnTo>
                  <a:cubicBezTo>
                    <a:pt x="15556" y="2742"/>
                    <a:pt x="16125" y="2174"/>
                    <a:pt x="16849" y="1926"/>
                  </a:cubicBezTo>
                  <a:lnTo>
                    <a:pt x="17804" y="1599"/>
                  </a:lnTo>
                  <a:cubicBezTo>
                    <a:pt x="18005" y="1530"/>
                    <a:pt x="18190" y="1735"/>
                    <a:pt x="18102" y="1928"/>
                  </a:cubicBezTo>
                  <a:lnTo>
                    <a:pt x="17120" y="4084"/>
                  </a:lnTo>
                  <a:cubicBezTo>
                    <a:pt x="16912" y="4538"/>
                    <a:pt x="16920" y="5062"/>
                    <a:pt x="17142" y="5510"/>
                  </a:cubicBezTo>
                  <a:lnTo>
                    <a:pt x="17422" y="6080"/>
                  </a:lnTo>
                  <a:cubicBezTo>
                    <a:pt x="17785" y="6819"/>
                    <a:pt x="18462" y="7355"/>
                    <a:pt x="19264" y="7542"/>
                  </a:cubicBezTo>
                  <a:lnTo>
                    <a:pt x="21339" y="8025"/>
                  </a:lnTo>
                  <a:cubicBezTo>
                    <a:pt x="22136" y="8210"/>
                    <a:pt x="22912" y="7647"/>
                    <a:pt x="22983" y="6831"/>
                  </a:cubicBezTo>
                  <a:lnTo>
                    <a:pt x="23079" y="5734"/>
                  </a:lnTo>
                  <a:cubicBezTo>
                    <a:pt x="23125" y="5208"/>
                    <a:pt x="22969" y="4684"/>
                    <a:pt x="22641" y="4270"/>
                  </a:cubicBezTo>
                  <a:lnTo>
                    <a:pt x="20336" y="1343"/>
                  </a:lnTo>
                  <a:cubicBezTo>
                    <a:pt x="19650" y="472"/>
                    <a:pt x="18575" y="0"/>
                    <a:pt x="17469" y="85"/>
                  </a:cubicBezTo>
                  <a:lnTo>
                    <a:pt x="13083" y="419"/>
                  </a:lnTo>
                  <a:cubicBezTo>
                    <a:pt x="11948" y="506"/>
                    <a:pt x="10848" y="855"/>
                    <a:pt x="9871" y="1438"/>
                  </a:cubicBezTo>
                  <a:lnTo>
                    <a:pt x="476" y="7041"/>
                  </a:lnTo>
                  <a:cubicBezTo>
                    <a:pt x="38" y="7303"/>
                    <a:pt x="0" y="7923"/>
                    <a:pt x="405" y="82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4598875" y="2126700"/>
              <a:ext cx="23550" cy="40450"/>
            </a:xfrm>
            <a:custGeom>
              <a:avLst/>
              <a:gdLst/>
              <a:ahLst/>
              <a:cxnLst/>
              <a:rect l="l" t="t" r="r" b="b"/>
              <a:pathLst>
                <a:path w="942" h="1618" fill="none" extrusionOk="0">
                  <a:moveTo>
                    <a:pt x="0" y="0"/>
                  </a:moveTo>
                  <a:lnTo>
                    <a:pt x="941" y="1617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5"/>
          <p:cNvSpPr txBox="1">
            <a:spLocks noGrp="1"/>
          </p:cNvSpPr>
          <p:nvPr>
            <p:ph type="subTitle" idx="1"/>
          </p:nvPr>
        </p:nvSpPr>
        <p:spPr>
          <a:xfrm>
            <a:off x="1338938" y="1452650"/>
            <a:ext cx="2913300" cy="30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2"/>
          </p:nvPr>
        </p:nvSpPr>
        <p:spPr>
          <a:xfrm>
            <a:off x="4891763" y="1452650"/>
            <a:ext cx="2913300" cy="30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 txBox="1">
            <a:spLocks noGrp="1"/>
          </p:cNvSpPr>
          <p:nvPr>
            <p:ph type="title"/>
          </p:nvPr>
        </p:nvSpPr>
        <p:spPr>
          <a:xfrm>
            <a:off x="706175" y="463300"/>
            <a:ext cx="77316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05" name="Google Shape;205;p6"/>
          <p:cNvGrpSpPr/>
          <p:nvPr/>
        </p:nvGrpSpPr>
        <p:grpSpPr>
          <a:xfrm rot="1116081">
            <a:off x="7705632" y="3812924"/>
            <a:ext cx="1790497" cy="1958762"/>
            <a:chOff x="2505800" y="1917825"/>
            <a:chExt cx="530450" cy="580300"/>
          </a:xfrm>
        </p:grpSpPr>
        <p:sp>
          <p:nvSpPr>
            <p:cNvPr id="206" name="Google Shape;206;p6"/>
            <p:cNvSpPr/>
            <p:nvPr/>
          </p:nvSpPr>
          <p:spPr>
            <a:xfrm>
              <a:off x="2505800" y="1917825"/>
              <a:ext cx="530450" cy="580300"/>
            </a:xfrm>
            <a:custGeom>
              <a:avLst/>
              <a:gdLst/>
              <a:ahLst/>
              <a:cxnLst/>
              <a:rect l="l" t="t" r="r" b="b"/>
              <a:pathLst>
                <a:path w="21218" h="23212" fill="none" extrusionOk="0">
                  <a:moveTo>
                    <a:pt x="20827" y="1036"/>
                  </a:moveTo>
                  <a:lnTo>
                    <a:pt x="20980" y="1309"/>
                  </a:lnTo>
                  <a:cubicBezTo>
                    <a:pt x="21217" y="1733"/>
                    <a:pt x="21102" y="2267"/>
                    <a:pt x="20711" y="2555"/>
                  </a:cubicBezTo>
                  <a:lnTo>
                    <a:pt x="20374" y="2804"/>
                  </a:lnTo>
                  <a:cubicBezTo>
                    <a:pt x="20181" y="2946"/>
                    <a:pt x="19827" y="3046"/>
                    <a:pt x="19586" y="3026"/>
                  </a:cubicBezTo>
                  <a:lnTo>
                    <a:pt x="18828" y="2962"/>
                  </a:lnTo>
                  <a:cubicBezTo>
                    <a:pt x="18390" y="2924"/>
                    <a:pt x="17972" y="3153"/>
                    <a:pt x="17765" y="3541"/>
                  </a:cubicBezTo>
                  <a:cubicBezTo>
                    <a:pt x="17470" y="4096"/>
                    <a:pt x="17076" y="4813"/>
                    <a:pt x="16992" y="4840"/>
                  </a:cubicBezTo>
                  <a:cubicBezTo>
                    <a:pt x="16545" y="4980"/>
                    <a:pt x="15903" y="4854"/>
                    <a:pt x="15416" y="4711"/>
                  </a:cubicBezTo>
                  <a:cubicBezTo>
                    <a:pt x="15009" y="4593"/>
                    <a:pt x="14577" y="4778"/>
                    <a:pt x="14390" y="5159"/>
                  </a:cubicBezTo>
                  <a:lnTo>
                    <a:pt x="13996" y="5961"/>
                  </a:lnTo>
                  <a:cubicBezTo>
                    <a:pt x="13733" y="6497"/>
                    <a:pt x="13037" y="6648"/>
                    <a:pt x="12574" y="6270"/>
                  </a:cubicBezTo>
                  <a:lnTo>
                    <a:pt x="12556" y="6255"/>
                  </a:lnTo>
                  <a:cubicBezTo>
                    <a:pt x="11911" y="5728"/>
                    <a:pt x="10983" y="5727"/>
                    <a:pt x="10337" y="6254"/>
                  </a:cubicBezTo>
                  <a:lnTo>
                    <a:pt x="10337" y="6254"/>
                  </a:lnTo>
                  <a:cubicBezTo>
                    <a:pt x="9929" y="6587"/>
                    <a:pt x="9692" y="7087"/>
                    <a:pt x="9692" y="7613"/>
                  </a:cubicBezTo>
                  <a:lnTo>
                    <a:pt x="9692" y="8140"/>
                  </a:lnTo>
                  <a:cubicBezTo>
                    <a:pt x="9692" y="8431"/>
                    <a:pt x="9764" y="8715"/>
                    <a:pt x="9901" y="8971"/>
                  </a:cubicBezTo>
                  <a:lnTo>
                    <a:pt x="11239" y="11463"/>
                  </a:lnTo>
                  <a:cubicBezTo>
                    <a:pt x="11314" y="11602"/>
                    <a:pt x="11338" y="11763"/>
                    <a:pt x="11307" y="11916"/>
                  </a:cubicBezTo>
                  <a:lnTo>
                    <a:pt x="11010" y="13405"/>
                  </a:lnTo>
                  <a:cubicBezTo>
                    <a:pt x="10943" y="13738"/>
                    <a:pt x="10639" y="13971"/>
                    <a:pt x="10300" y="13948"/>
                  </a:cubicBezTo>
                  <a:lnTo>
                    <a:pt x="7768" y="13779"/>
                  </a:lnTo>
                  <a:cubicBezTo>
                    <a:pt x="7544" y="13764"/>
                    <a:pt x="7330" y="13693"/>
                    <a:pt x="7142" y="13571"/>
                  </a:cubicBezTo>
                  <a:lnTo>
                    <a:pt x="5186" y="12299"/>
                  </a:lnTo>
                  <a:cubicBezTo>
                    <a:pt x="4898" y="12113"/>
                    <a:pt x="4512" y="12206"/>
                    <a:pt x="4341" y="12505"/>
                  </a:cubicBezTo>
                  <a:lnTo>
                    <a:pt x="4341" y="12505"/>
                  </a:lnTo>
                  <a:cubicBezTo>
                    <a:pt x="4201" y="12750"/>
                    <a:pt x="4252" y="13059"/>
                    <a:pt x="4463" y="13247"/>
                  </a:cubicBezTo>
                  <a:lnTo>
                    <a:pt x="6204" y="14798"/>
                  </a:lnTo>
                  <a:cubicBezTo>
                    <a:pt x="6465" y="15032"/>
                    <a:pt x="6547" y="15406"/>
                    <a:pt x="6407" y="15727"/>
                  </a:cubicBezTo>
                  <a:lnTo>
                    <a:pt x="6293" y="15988"/>
                  </a:lnTo>
                  <a:cubicBezTo>
                    <a:pt x="6095" y="16439"/>
                    <a:pt x="5845" y="16866"/>
                    <a:pt x="5548" y="17258"/>
                  </a:cubicBezTo>
                  <a:lnTo>
                    <a:pt x="5548" y="17258"/>
                  </a:lnTo>
                  <a:cubicBezTo>
                    <a:pt x="4617" y="18483"/>
                    <a:pt x="3265" y="19321"/>
                    <a:pt x="1752" y="19609"/>
                  </a:cubicBezTo>
                  <a:lnTo>
                    <a:pt x="1332" y="19690"/>
                  </a:lnTo>
                  <a:cubicBezTo>
                    <a:pt x="670" y="19816"/>
                    <a:pt x="165" y="20355"/>
                    <a:pt x="83" y="21025"/>
                  </a:cubicBezTo>
                  <a:lnTo>
                    <a:pt x="83" y="21025"/>
                  </a:lnTo>
                  <a:cubicBezTo>
                    <a:pt x="1" y="21702"/>
                    <a:pt x="370" y="22354"/>
                    <a:pt x="994" y="22631"/>
                  </a:cubicBezTo>
                  <a:lnTo>
                    <a:pt x="1660" y="22926"/>
                  </a:lnTo>
                  <a:cubicBezTo>
                    <a:pt x="2308" y="23211"/>
                    <a:pt x="3068" y="23023"/>
                    <a:pt x="3506" y="22466"/>
                  </a:cubicBezTo>
                  <a:lnTo>
                    <a:pt x="8163" y="16545"/>
                  </a:lnTo>
                  <a:cubicBezTo>
                    <a:pt x="8532" y="16076"/>
                    <a:pt x="8809" y="15542"/>
                    <a:pt x="8981" y="14972"/>
                  </a:cubicBezTo>
                  <a:lnTo>
                    <a:pt x="9512" y="13199"/>
                  </a:lnTo>
                  <a:cubicBezTo>
                    <a:pt x="9714" y="12524"/>
                    <a:pt x="9624" y="11795"/>
                    <a:pt x="9262" y="11190"/>
                  </a:cubicBezTo>
                  <a:lnTo>
                    <a:pt x="7492" y="8230"/>
                  </a:lnTo>
                  <a:cubicBezTo>
                    <a:pt x="7369" y="8024"/>
                    <a:pt x="7384" y="7764"/>
                    <a:pt x="7530" y="7575"/>
                  </a:cubicBezTo>
                  <a:lnTo>
                    <a:pt x="7909" y="7076"/>
                  </a:lnTo>
                  <a:cubicBezTo>
                    <a:pt x="8063" y="6875"/>
                    <a:pt x="8064" y="6596"/>
                    <a:pt x="7912" y="6394"/>
                  </a:cubicBezTo>
                  <a:lnTo>
                    <a:pt x="7903" y="6382"/>
                  </a:lnTo>
                  <a:cubicBezTo>
                    <a:pt x="7679" y="6084"/>
                    <a:pt x="7781" y="5659"/>
                    <a:pt x="8115" y="5497"/>
                  </a:cubicBezTo>
                  <a:cubicBezTo>
                    <a:pt x="10077" y="4551"/>
                    <a:pt x="16020" y="1677"/>
                    <a:pt x="18723" y="372"/>
                  </a:cubicBezTo>
                  <a:cubicBezTo>
                    <a:pt x="19490" y="0"/>
                    <a:pt x="20412" y="293"/>
                    <a:pt x="20827" y="103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2865875" y="1951625"/>
              <a:ext cx="18250" cy="38975"/>
            </a:xfrm>
            <a:custGeom>
              <a:avLst/>
              <a:gdLst/>
              <a:ahLst/>
              <a:cxnLst/>
              <a:rect l="l" t="t" r="r" b="b"/>
              <a:pathLst>
                <a:path w="730" h="1559" fill="none" extrusionOk="0">
                  <a:moveTo>
                    <a:pt x="1" y="0"/>
                  </a:moveTo>
                  <a:lnTo>
                    <a:pt x="729" y="1559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208;p6"/>
          <p:cNvGrpSpPr/>
          <p:nvPr/>
        </p:nvGrpSpPr>
        <p:grpSpPr>
          <a:xfrm flipH="1">
            <a:off x="268725" y="248351"/>
            <a:ext cx="2287873" cy="73800"/>
            <a:chOff x="1772250" y="1428450"/>
            <a:chExt cx="2287873" cy="73800"/>
          </a:xfrm>
        </p:grpSpPr>
        <p:cxnSp>
          <p:nvCxnSpPr>
            <p:cNvPr id="209" name="Google Shape;209;p6"/>
            <p:cNvCxnSpPr/>
            <p:nvPr/>
          </p:nvCxnSpPr>
          <p:spPr>
            <a:xfrm>
              <a:off x="1772250" y="1500575"/>
              <a:ext cx="2215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0" name="Google Shape;210;p6"/>
            <p:cNvSpPr/>
            <p:nvPr/>
          </p:nvSpPr>
          <p:spPr>
            <a:xfrm>
              <a:off x="3617023" y="1428450"/>
              <a:ext cx="443100" cy="73800"/>
            </a:xfrm>
            <a:prstGeom prst="parallelogram">
              <a:avLst>
                <a:gd name="adj" fmla="val 109112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9"/>
          <p:cNvGrpSpPr/>
          <p:nvPr/>
        </p:nvGrpSpPr>
        <p:grpSpPr>
          <a:xfrm>
            <a:off x="-7150" y="-57"/>
            <a:ext cx="733877" cy="5143614"/>
            <a:chOff x="-7150" y="-1800"/>
            <a:chExt cx="733877" cy="5143614"/>
          </a:xfrm>
        </p:grpSpPr>
        <p:sp>
          <p:nvSpPr>
            <p:cNvPr id="332" name="Google Shape;332;p9"/>
            <p:cNvSpPr/>
            <p:nvPr/>
          </p:nvSpPr>
          <p:spPr>
            <a:xfrm>
              <a:off x="-7150" y="-180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9"/>
            <p:cNvSpPr/>
            <p:nvPr/>
          </p:nvSpPr>
          <p:spPr>
            <a:xfrm>
              <a:off x="484327" y="-180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9"/>
            <p:cNvSpPr/>
            <p:nvPr/>
          </p:nvSpPr>
          <p:spPr>
            <a:xfrm>
              <a:off x="238589" y="240373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-7150" y="49661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484327" y="49661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9"/>
            <p:cNvSpPr/>
            <p:nvPr/>
          </p:nvSpPr>
          <p:spPr>
            <a:xfrm>
              <a:off x="238589" y="738791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-7150" y="981195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9"/>
            <p:cNvSpPr/>
            <p:nvPr/>
          </p:nvSpPr>
          <p:spPr>
            <a:xfrm>
              <a:off x="484327" y="981195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238589" y="122336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-7150" y="1472732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484327" y="1472732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238589" y="1714904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-7150" y="197115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9"/>
            <p:cNvSpPr/>
            <p:nvPr/>
          </p:nvSpPr>
          <p:spPr>
            <a:xfrm>
              <a:off x="484327" y="197115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238589" y="2213322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-7150" y="2455727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484327" y="2455727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238589" y="269790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-7150" y="294723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484327" y="294723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238589" y="318941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-7150" y="3445656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484327" y="3445656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238589" y="368782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9"/>
            <p:cNvSpPr/>
            <p:nvPr/>
          </p:nvSpPr>
          <p:spPr>
            <a:xfrm>
              <a:off x="-7150" y="3930233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484327" y="3930233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238589" y="4172406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-7150" y="4414836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484327" y="4414836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9"/>
            <p:cNvSpPr/>
            <p:nvPr/>
          </p:nvSpPr>
          <p:spPr>
            <a:xfrm>
              <a:off x="238589" y="4657009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9"/>
            <p:cNvSpPr/>
            <p:nvPr/>
          </p:nvSpPr>
          <p:spPr>
            <a:xfrm>
              <a:off x="-7150" y="4899414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484327" y="4899414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" name="Google Shape;364;p9"/>
          <p:cNvGrpSpPr/>
          <p:nvPr/>
        </p:nvGrpSpPr>
        <p:grpSpPr>
          <a:xfrm>
            <a:off x="8416100" y="-57"/>
            <a:ext cx="733877" cy="5143614"/>
            <a:chOff x="-7150" y="-1800"/>
            <a:chExt cx="733877" cy="5143614"/>
          </a:xfrm>
        </p:grpSpPr>
        <p:sp>
          <p:nvSpPr>
            <p:cNvPr id="365" name="Google Shape;365;p9"/>
            <p:cNvSpPr/>
            <p:nvPr/>
          </p:nvSpPr>
          <p:spPr>
            <a:xfrm>
              <a:off x="-7150" y="-180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484327" y="-180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9"/>
            <p:cNvSpPr/>
            <p:nvPr/>
          </p:nvSpPr>
          <p:spPr>
            <a:xfrm>
              <a:off x="238589" y="240373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9"/>
            <p:cNvSpPr/>
            <p:nvPr/>
          </p:nvSpPr>
          <p:spPr>
            <a:xfrm>
              <a:off x="-7150" y="49661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484327" y="49661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9"/>
            <p:cNvSpPr/>
            <p:nvPr/>
          </p:nvSpPr>
          <p:spPr>
            <a:xfrm>
              <a:off x="238589" y="738791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9"/>
            <p:cNvSpPr/>
            <p:nvPr/>
          </p:nvSpPr>
          <p:spPr>
            <a:xfrm>
              <a:off x="-7150" y="981195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9"/>
            <p:cNvSpPr/>
            <p:nvPr/>
          </p:nvSpPr>
          <p:spPr>
            <a:xfrm>
              <a:off x="484327" y="981195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9"/>
            <p:cNvSpPr/>
            <p:nvPr/>
          </p:nvSpPr>
          <p:spPr>
            <a:xfrm>
              <a:off x="238589" y="122336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9"/>
            <p:cNvSpPr/>
            <p:nvPr/>
          </p:nvSpPr>
          <p:spPr>
            <a:xfrm>
              <a:off x="-7150" y="1472732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9"/>
            <p:cNvSpPr/>
            <p:nvPr/>
          </p:nvSpPr>
          <p:spPr>
            <a:xfrm>
              <a:off x="484327" y="1472732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9"/>
            <p:cNvSpPr/>
            <p:nvPr/>
          </p:nvSpPr>
          <p:spPr>
            <a:xfrm>
              <a:off x="238589" y="1714904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9"/>
            <p:cNvSpPr/>
            <p:nvPr/>
          </p:nvSpPr>
          <p:spPr>
            <a:xfrm>
              <a:off x="-7150" y="197115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9"/>
            <p:cNvSpPr/>
            <p:nvPr/>
          </p:nvSpPr>
          <p:spPr>
            <a:xfrm>
              <a:off x="484327" y="197115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9"/>
            <p:cNvSpPr/>
            <p:nvPr/>
          </p:nvSpPr>
          <p:spPr>
            <a:xfrm>
              <a:off x="238589" y="2213322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9"/>
            <p:cNvSpPr/>
            <p:nvPr/>
          </p:nvSpPr>
          <p:spPr>
            <a:xfrm>
              <a:off x="-7150" y="2455727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9"/>
            <p:cNvSpPr/>
            <p:nvPr/>
          </p:nvSpPr>
          <p:spPr>
            <a:xfrm>
              <a:off x="484327" y="2455727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9"/>
            <p:cNvSpPr/>
            <p:nvPr/>
          </p:nvSpPr>
          <p:spPr>
            <a:xfrm>
              <a:off x="238589" y="269790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9"/>
            <p:cNvSpPr/>
            <p:nvPr/>
          </p:nvSpPr>
          <p:spPr>
            <a:xfrm>
              <a:off x="-7150" y="294723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9"/>
            <p:cNvSpPr/>
            <p:nvPr/>
          </p:nvSpPr>
          <p:spPr>
            <a:xfrm>
              <a:off x="484327" y="294723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9"/>
            <p:cNvSpPr/>
            <p:nvPr/>
          </p:nvSpPr>
          <p:spPr>
            <a:xfrm>
              <a:off x="238589" y="318941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9"/>
            <p:cNvSpPr/>
            <p:nvPr/>
          </p:nvSpPr>
          <p:spPr>
            <a:xfrm>
              <a:off x="-7150" y="3445656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9"/>
            <p:cNvSpPr/>
            <p:nvPr/>
          </p:nvSpPr>
          <p:spPr>
            <a:xfrm>
              <a:off x="484327" y="3445656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9"/>
            <p:cNvSpPr/>
            <p:nvPr/>
          </p:nvSpPr>
          <p:spPr>
            <a:xfrm>
              <a:off x="238589" y="368782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9"/>
            <p:cNvSpPr/>
            <p:nvPr/>
          </p:nvSpPr>
          <p:spPr>
            <a:xfrm>
              <a:off x="-7150" y="3930233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9"/>
            <p:cNvSpPr/>
            <p:nvPr/>
          </p:nvSpPr>
          <p:spPr>
            <a:xfrm>
              <a:off x="484327" y="3930233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9"/>
            <p:cNvSpPr/>
            <p:nvPr/>
          </p:nvSpPr>
          <p:spPr>
            <a:xfrm>
              <a:off x="238589" y="4172406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9"/>
            <p:cNvSpPr/>
            <p:nvPr/>
          </p:nvSpPr>
          <p:spPr>
            <a:xfrm>
              <a:off x="-7150" y="4414836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484327" y="4414836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238589" y="4657009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9"/>
            <p:cNvSpPr/>
            <p:nvPr/>
          </p:nvSpPr>
          <p:spPr>
            <a:xfrm>
              <a:off x="-7150" y="4899414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9"/>
            <p:cNvSpPr/>
            <p:nvPr/>
          </p:nvSpPr>
          <p:spPr>
            <a:xfrm>
              <a:off x="484327" y="4899414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97" name="Google Shape;397;p9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9"/>
          <p:cNvSpPr txBox="1">
            <a:spLocks noGrp="1"/>
          </p:cNvSpPr>
          <p:nvPr>
            <p:ph type="title"/>
          </p:nvPr>
        </p:nvSpPr>
        <p:spPr>
          <a:xfrm>
            <a:off x="2382700" y="1324125"/>
            <a:ext cx="4378500" cy="111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9" name="Google Shape;399;p9"/>
          <p:cNvSpPr txBox="1">
            <a:spLocks noGrp="1"/>
          </p:cNvSpPr>
          <p:nvPr>
            <p:ph type="subTitle" idx="1"/>
          </p:nvPr>
        </p:nvSpPr>
        <p:spPr>
          <a:xfrm>
            <a:off x="2382700" y="3065175"/>
            <a:ext cx="4378500" cy="7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00" name="Google Shape;400;p9"/>
          <p:cNvGrpSpPr/>
          <p:nvPr/>
        </p:nvGrpSpPr>
        <p:grpSpPr>
          <a:xfrm rot="-7785593">
            <a:off x="815848" y="-322385"/>
            <a:ext cx="2181876" cy="1468304"/>
            <a:chOff x="3200675" y="268625"/>
            <a:chExt cx="460550" cy="309925"/>
          </a:xfrm>
        </p:grpSpPr>
        <p:sp>
          <p:nvSpPr>
            <p:cNvPr id="401" name="Google Shape;401;p9"/>
            <p:cNvSpPr/>
            <p:nvPr/>
          </p:nvSpPr>
          <p:spPr>
            <a:xfrm>
              <a:off x="3200675" y="268625"/>
              <a:ext cx="460550" cy="309925"/>
            </a:xfrm>
            <a:custGeom>
              <a:avLst/>
              <a:gdLst/>
              <a:ahLst/>
              <a:cxnLst/>
              <a:rect l="l" t="t" r="r" b="b"/>
              <a:pathLst>
                <a:path w="18422" h="12397" fill="none" extrusionOk="0">
                  <a:moveTo>
                    <a:pt x="5135" y="10285"/>
                  </a:moveTo>
                  <a:lnTo>
                    <a:pt x="8571" y="1077"/>
                  </a:lnTo>
                  <a:cubicBezTo>
                    <a:pt x="8833" y="376"/>
                    <a:pt x="9595" y="1"/>
                    <a:pt x="10310" y="222"/>
                  </a:cubicBezTo>
                  <a:lnTo>
                    <a:pt x="10310" y="222"/>
                  </a:lnTo>
                  <a:cubicBezTo>
                    <a:pt x="10866" y="394"/>
                    <a:pt x="11181" y="978"/>
                    <a:pt x="11020" y="1537"/>
                  </a:cubicBezTo>
                  <a:lnTo>
                    <a:pt x="10881" y="2018"/>
                  </a:lnTo>
                  <a:cubicBezTo>
                    <a:pt x="10817" y="2240"/>
                    <a:pt x="10615" y="2391"/>
                    <a:pt x="10385" y="2391"/>
                  </a:cubicBezTo>
                  <a:lnTo>
                    <a:pt x="10385" y="2391"/>
                  </a:lnTo>
                  <a:cubicBezTo>
                    <a:pt x="10169" y="2391"/>
                    <a:pt x="9977" y="2258"/>
                    <a:pt x="9901" y="2056"/>
                  </a:cubicBezTo>
                  <a:lnTo>
                    <a:pt x="9834" y="1874"/>
                  </a:lnTo>
                  <a:cubicBezTo>
                    <a:pt x="9741" y="1625"/>
                    <a:pt x="9448" y="1520"/>
                    <a:pt x="9219" y="1652"/>
                  </a:cubicBezTo>
                  <a:lnTo>
                    <a:pt x="9219" y="1652"/>
                  </a:lnTo>
                  <a:cubicBezTo>
                    <a:pt x="9044" y="1753"/>
                    <a:pt x="8964" y="1962"/>
                    <a:pt x="9025" y="2154"/>
                  </a:cubicBezTo>
                  <a:lnTo>
                    <a:pt x="9025" y="2154"/>
                  </a:lnTo>
                  <a:cubicBezTo>
                    <a:pt x="9224" y="2772"/>
                    <a:pt x="9834" y="3162"/>
                    <a:pt x="10477" y="3085"/>
                  </a:cubicBezTo>
                  <a:lnTo>
                    <a:pt x="13352" y="2738"/>
                  </a:lnTo>
                  <a:cubicBezTo>
                    <a:pt x="13889" y="2672"/>
                    <a:pt x="14432" y="2700"/>
                    <a:pt x="14958" y="2821"/>
                  </a:cubicBezTo>
                  <a:lnTo>
                    <a:pt x="17021" y="3292"/>
                  </a:lnTo>
                  <a:cubicBezTo>
                    <a:pt x="17301" y="3356"/>
                    <a:pt x="17326" y="3744"/>
                    <a:pt x="17057" y="3842"/>
                  </a:cubicBezTo>
                  <a:lnTo>
                    <a:pt x="17057" y="3842"/>
                  </a:lnTo>
                  <a:cubicBezTo>
                    <a:pt x="16105" y="4194"/>
                    <a:pt x="15085" y="4324"/>
                    <a:pt x="14075" y="4224"/>
                  </a:cubicBezTo>
                  <a:lnTo>
                    <a:pt x="12869" y="4104"/>
                  </a:lnTo>
                  <a:cubicBezTo>
                    <a:pt x="12260" y="4045"/>
                    <a:pt x="11681" y="4383"/>
                    <a:pt x="11436" y="4944"/>
                  </a:cubicBezTo>
                  <a:lnTo>
                    <a:pt x="11436" y="4944"/>
                  </a:lnTo>
                  <a:cubicBezTo>
                    <a:pt x="11153" y="5592"/>
                    <a:pt x="11229" y="6342"/>
                    <a:pt x="11635" y="6920"/>
                  </a:cubicBezTo>
                  <a:lnTo>
                    <a:pt x="12143" y="7642"/>
                  </a:lnTo>
                  <a:cubicBezTo>
                    <a:pt x="12386" y="7987"/>
                    <a:pt x="12380" y="8448"/>
                    <a:pt x="12126" y="8786"/>
                  </a:cubicBezTo>
                  <a:lnTo>
                    <a:pt x="12126" y="8786"/>
                  </a:lnTo>
                  <a:cubicBezTo>
                    <a:pt x="11927" y="9052"/>
                    <a:pt x="11606" y="9197"/>
                    <a:pt x="11275" y="9174"/>
                  </a:cubicBezTo>
                  <a:lnTo>
                    <a:pt x="10646" y="9126"/>
                  </a:lnTo>
                  <a:cubicBezTo>
                    <a:pt x="10128" y="9088"/>
                    <a:pt x="9732" y="9580"/>
                    <a:pt x="9879" y="10078"/>
                  </a:cubicBezTo>
                  <a:lnTo>
                    <a:pt x="9879" y="10078"/>
                  </a:lnTo>
                  <a:cubicBezTo>
                    <a:pt x="9967" y="10378"/>
                    <a:pt x="10233" y="10590"/>
                    <a:pt x="10545" y="10609"/>
                  </a:cubicBezTo>
                  <a:lnTo>
                    <a:pt x="16083" y="10950"/>
                  </a:lnTo>
                  <a:cubicBezTo>
                    <a:pt x="16398" y="10970"/>
                    <a:pt x="16640" y="10674"/>
                    <a:pt x="16558" y="10369"/>
                  </a:cubicBezTo>
                  <a:lnTo>
                    <a:pt x="16558" y="10369"/>
                  </a:lnTo>
                  <a:cubicBezTo>
                    <a:pt x="16429" y="9892"/>
                    <a:pt x="16868" y="9444"/>
                    <a:pt x="17343" y="9583"/>
                  </a:cubicBezTo>
                  <a:cubicBezTo>
                    <a:pt x="17878" y="9740"/>
                    <a:pt x="18421" y="10090"/>
                    <a:pt x="18421" y="10866"/>
                  </a:cubicBezTo>
                  <a:cubicBezTo>
                    <a:pt x="18421" y="12396"/>
                    <a:pt x="15196" y="12230"/>
                    <a:pt x="13750" y="12230"/>
                  </a:cubicBezTo>
                  <a:cubicBezTo>
                    <a:pt x="12581" y="12230"/>
                    <a:pt x="3805" y="12233"/>
                    <a:pt x="483" y="12235"/>
                  </a:cubicBezTo>
                  <a:cubicBezTo>
                    <a:pt x="127" y="12235"/>
                    <a:pt x="0" y="11767"/>
                    <a:pt x="305" y="11586"/>
                  </a:cubicBezTo>
                  <a:lnTo>
                    <a:pt x="305" y="11586"/>
                  </a:lnTo>
                  <a:cubicBezTo>
                    <a:pt x="824" y="11278"/>
                    <a:pt x="1420" y="11124"/>
                    <a:pt x="2023" y="11145"/>
                  </a:cubicBezTo>
                  <a:lnTo>
                    <a:pt x="3761" y="11203"/>
                  </a:lnTo>
                  <a:cubicBezTo>
                    <a:pt x="4369" y="11224"/>
                    <a:pt x="4923" y="10854"/>
                    <a:pt x="5135" y="1028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9"/>
            <p:cNvSpPr/>
            <p:nvPr/>
          </p:nvSpPr>
          <p:spPr>
            <a:xfrm>
              <a:off x="3362775" y="389125"/>
              <a:ext cx="33350" cy="12425"/>
            </a:xfrm>
            <a:custGeom>
              <a:avLst/>
              <a:gdLst/>
              <a:ahLst/>
              <a:cxnLst/>
              <a:rect l="l" t="t" r="r" b="b"/>
              <a:pathLst>
                <a:path w="1334" h="497" fill="none" extrusionOk="0">
                  <a:moveTo>
                    <a:pt x="1" y="1"/>
                  </a:moveTo>
                  <a:lnTo>
                    <a:pt x="1333" y="49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3" name="Google Shape;403;p9"/>
          <p:cNvSpPr/>
          <p:nvPr/>
        </p:nvSpPr>
        <p:spPr>
          <a:xfrm rot="2208882">
            <a:off x="5782255" y="4135007"/>
            <a:ext cx="2275525" cy="1469684"/>
          </a:xfrm>
          <a:custGeom>
            <a:avLst/>
            <a:gdLst/>
            <a:ahLst/>
            <a:cxnLst/>
            <a:rect l="l" t="t" r="r" b="b"/>
            <a:pathLst>
              <a:path w="24358" h="15732" fill="none" extrusionOk="0">
                <a:moveTo>
                  <a:pt x="21679" y="15707"/>
                </a:moveTo>
                <a:lnTo>
                  <a:pt x="1923" y="15732"/>
                </a:lnTo>
                <a:lnTo>
                  <a:pt x="427" y="15732"/>
                </a:lnTo>
                <a:cubicBezTo>
                  <a:pt x="272" y="15732"/>
                  <a:pt x="104" y="15640"/>
                  <a:pt x="53" y="15526"/>
                </a:cubicBezTo>
                <a:cubicBezTo>
                  <a:pt x="1" y="15413"/>
                  <a:pt x="74" y="15271"/>
                  <a:pt x="216" y="15210"/>
                </a:cubicBezTo>
                <a:lnTo>
                  <a:pt x="1044" y="14850"/>
                </a:lnTo>
                <a:cubicBezTo>
                  <a:pt x="1186" y="14787"/>
                  <a:pt x="1427" y="14731"/>
                  <a:pt x="1582" y="14723"/>
                </a:cubicBezTo>
                <a:lnTo>
                  <a:pt x="6082" y="14495"/>
                </a:lnTo>
                <a:cubicBezTo>
                  <a:pt x="6237" y="14487"/>
                  <a:pt x="6406" y="14363"/>
                  <a:pt x="6460" y="14217"/>
                </a:cubicBezTo>
                <a:lnTo>
                  <a:pt x="10769" y="2552"/>
                </a:lnTo>
                <a:lnTo>
                  <a:pt x="11432" y="1093"/>
                </a:lnTo>
                <a:cubicBezTo>
                  <a:pt x="11432" y="1093"/>
                  <a:pt x="12012" y="0"/>
                  <a:pt x="13470" y="497"/>
                </a:cubicBezTo>
                <a:cubicBezTo>
                  <a:pt x="14928" y="995"/>
                  <a:pt x="14248" y="2585"/>
                  <a:pt x="13702" y="2536"/>
                </a:cubicBezTo>
                <a:cubicBezTo>
                  <a:pt x="13156" y="2486"/>
                  <a:pt x="13068" y="2113"/>
                  <a:pt x="12894" y="1877"/>
                </a:cubicBezTo>
                <a:cubicBezTo>
                  <a:pt x="12720" y="1641"/>
                  <a:pt x="12111" y="1542"/>
                  <a:pt x="11975" y="2026"/>
                </a:cubicBezTo>
                <a:cubicBezTo>
                  <a:pt x="11838" y="2511"/>
                  <a:pt x="12186" y="3120"/>
                  <a:pt x="12683" y="3430"/>
                </a:cubicBezTo>
                <a:cubicBezTo>
                  <a:pt x="13013" y="3636"/>
                  <a:pt x="13549" y="3599"/>
                  <a:pt x="13873" y="3549"/>
                </a:cubicBezTo>
                <a:cubicBezTo>
                  <a:pt x="14027" y="3526"/>
                  <a:pt x="14274" y="3479"/>
                  <a:pt x="14428" y="3457"/>
                </a:cubicBezTo>
                <a:lnTo>
                  <a:pt x="18196" y="2923"/>
                </a:lnTo>
                <a:cubicBezTo>
                  <a:pt x="18349" y="2901"/>
                  <a:pt x="18596" y="2916"/>
                  <a:pt x="18745" y="2957"/>
                </a:cubicBezTo>
                <a:lnTo>
                  <a:pt x="22377" y="3941"/>
                </a:lnTo>
                <a:cubicBezTo>
                  <a:pt x="22527" y="3982"/>
                  <a:pt x="22749" y="4128"/>
                  <a:pt x="22710" y="4279"/>
                </a:cubicBezTo>
                <a:cubicBezTo>
                  <a:pt x="22688" y="4369"/>
                  <a:pt x="22612" y="4467"/>
                  <a:pt x="22425" y="4549"/>
                </a:cubicBezTo>
                <a:cubicBezTo>
                  <a:pt x="22108" y="4686"/>
                  <a:pt x="21611" y="4830"/>
                  <a:pt x="21305" y="4912"/>
                </a:cubicBezTo>
                <a:cubicBezTo>
                  <a:pt x="21155" y="4953"/>
                  <a:pt x="20908" y="4979"/>
                  <a:pt x="20753" y="4973"/>
                </a:cubicBezTo>
                <a:cubicBezTo>
                  <a:pt x="19846" y="4939"/>
                  <a:pt x="17039" y="4834"/>
                  <a:pt x="16883" y="4834"/>
                </a:cubicBezTo>
                <a:cubicBezTo>
                  <a:pt x="16697" y="4834"/>
                  <a:pt x="15343" y="4896"/>
                  <a:pt x="14895" y="6673"/>
                </a:cubicBezTo>
                <a:cubicBezTo>
                  <a:pt x="14895" y="6673"/>
                  <a:pt x="14610" y="7742"/>
                  <a:pt x="15641" y="9085"/>
                </a:cubicBezTo>
                <a:cubicBezTo>
                  <a:pt x="16672" y="10426"/>
                  <a:pt x="15703" y="11731"/>
                  <a:pt x="14858" y="11694"/>
                </a:cubicBezTo>
                <a:cubicBezTo>
                  <a:pt x="14276" y="11668"/>
                  <a:pt x="13578" y="11607"/>
                  <a:pt x="13199" y="11572"/>
                </a:cubicBezTo>
                <a:cubicBezTo>
                  <a:pt x="13044" y="11557"/>
                  <a:pt x="12834" y="11637"/>
                  <a:pt x="12729" y="11751"/>
                </a:cubicBezTo>
                <a:lnTo>
                  <a:pt x="12675" y="11810"/>
                </a:lnTo>
                <a:cubicBezTo>
                  <a:pt x="12570" y="11924"/>
                  <a:pt x="12530" y="12133"/>
                  <a:pt x="12588" y="12278"/>
                </a:cubicBezTo>
                <a:lnTo>
                  <a:pt x="13027" y="13383"/>
                </a:lnTo>
                <a:cubicBezTo>
                  <a:pt x="13085" y="13528"/>
                  <a:pt x="13257" y="13649"/>
                  <a:pt x="13411" y="13656"/>
                </a:cubicBezTo>
                <a:lnTo>
                  <a:pt x="21635" y="13981"/>
                </a:lnTo>
                <a:cubicBezTo>
                  <a:pt x="21790" y="13988"/>
                  <a:pt x="21850" y="13885"/>
                  <a:pt x="21783" y="13745"/>
                </a:cubicBezTo>
                <a:cubicBezTo>
                  <a:pt x="21665" y="13499"/>
                  <a:pt x="21515" y="13116"/>
                  <a:pt x="21562" y="12807"/>
                </a:cubicBezTo>
                <a:cubicBezTo>
                  <a:pt x="21585" y="12655"/>
                  <a:pt x="21745" y="12447"/>
                  <a:pt x="21880" y="12370"/>
                </a:cubicBezTo>
                <a:cubicBezTo>
                  <a:pt x="22320" y="12117"/>
                  <a:pt x="23065" y="12216"/>
                  <a:pt x="23494" y="12613"/>
                </a:cubicBezTo>
                <a:cubicBezTo>
                  <a:pt x="23975" y="13059"/>
                  <a:pt x="24357" y="14039"/>
                  <a:pt x="23244" y="15099"/>
                </a:cubicBezTo>
                <a:cubicBezTo>
                  <a:pt x="23132" y="15205"/>
                  <a:pt x="22953" y="15384"/>
                  <a:pt x="22823" y="15467"/>
                </a:cubicBezTo>
                <a:cubicBezTo>
                  <a:pt x="22635" y="15589"/>
                  <a:pt x="22309" y="15725"/>
                  <a:pt x="21803" y="15707"/>
                </a:cubicBezTo>
                <a:lnTo>
                  <a:pt x="21679" y="15707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2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" name="Google Shape;408;p11"/>
          <p:cNvGrpSpPr/>
          <p:nvPr/>
        </p:nvGrpSpPr>
        <p:grpSpPr>
          <a:xfrm>
            <a:off x="9328" y="4490121"/>
            <a:ext cx="9125344" cy="653371"/>
            <a:chOff x="-83" y="4490121"/>
            <a:chExt cx="8942909" cy="653371"/>
          </a:xfrm>
        </p:grpSpPr>
        <p:grpSp>
          <p:nvGrpSpPr>
            <p:cNvPr id="409" name="Google Shape;409;p11"/>
            <p:cNvGrpSpPr/>
            <p:nvPr/>
          </p:nvGrpSpPr>
          <p:grpSpPr>
            <a:xfrm rot="5400000">
              <a:off x="1962911" y="2527127"/>
              <a:ext cx="653371" cy="4579359"/>
              <a:chOff x="-7150" y="-1800"/>
              <a:chExt cx="733877" cy="5143614"/>
            </a:xfrm>
          </p:grpSpPr>
          <p:sp>
            <p:nvSpPr>
              <p:cNvPr id="410" name="Google Shape;410;p11"/>
              <p:cNvSpPr/>
              <p:nvPr/>
            </p:nvSpPr>
            <p:spPr>
              <a:xfrm>
                <a:off x="-7150" y="-180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11"/>
              <p:cNvSpPr/>
              <p:nvPr/>
            </p:nvSpPr>
            <p:spPr>
              <a:xfrm>
                <a:off x="484327" y="-180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11"/>
              <p:cNvSpPr/>
              <p:nvPr/>
            </p:nvSpPr>
            <p:spPr>
              <a:xfrm>
                <a:off x="238589" y="240373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1"/>
              <p:cNvSpPr/>
              <p:nvPr/>
            </p:nvSpPr>
            <p:spPr>
              <a:xfrm>
                <a:off x="-7150" y="49661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1"/>
              <p:cNvSpPr/>
              <p:nvPr/>
            </p:nvSpPr>
            <p:spPr>
              <a:xfrm>
                <a:off x="484327" y="49661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11"/>
              <p:cNvSpPr/>
              <p:nvPr/>
            </p:nvSpPr>
            <p:spPr>
              <a:xfrm>
                <a:off x="238589" y="738791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1"/>
              <p:cNvSpPr/>
              <p:nvPr/>
            </p:nvSpPr>
            <p:spPr>
              <a:xfrm>
                <a:off x="-7150" y="981195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1"/>
              <p:cNvSpPr/>
              <p:nvPr/>
            </p:nvSpPr>
            <p:spPr>
              <a:xfrm>
                <a:off x="484327" y="981195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1"/>
              <p:cNvSpPr/>
              <p:nvPr/>
            </p:nvSpPr>
            <p:spPr>
              <a:xfrm>
                <a:off x="238589" y="122336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1"/>
              <p:cNvSpPr/>
              <p:nvPr/>
            </p:nvSpPr>
            <p:spPr>
              <a:xfrm>
                <a:off x="-7150" y="1472732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1"/>
              <p:cNvSpPr/>
              <p:nvPr/>
            </p:nvSpPr>
            <p:spPr>
              <a:xfrm>
                <a:off x="484327" y="1472732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11"/>
              <p:cNvSpPr/>
              <p:nvPr/>
            </p:nvSpPr>
            <p:spPr>
              <a:xfrm>
                <a:off x="238589" y="1714904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11"/>
              <p:cNvSpPr/>
              <p:nvPr/>
            </p:nvSpPr>
            <p:spPr>
              <a:xfrm>
                <a:off x="-7150" y="197115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1"/>
              <p:cNvSpPr/>
              <p:nvPr/>
            </p:nvSpPr>
            <p:spPr>
              <a:xfrm>
                <a:off x="484327" y="197115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1"/>
              <p:cNvSpPr/>
              <p:nvPr/>
            </p:nvSpPr>
            <p:spPr>
              <a:xfrm>
                <a:off x="238589" y="2213322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1"/>
              <p:cNvSpPr/>
              <p:nvPr/>
            </p:nvSpPr>
            <p:spPr>
              <a:xfrm>
                <a:off x="-7150" y="2455727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1"/>
              <p:cNvSpPr/>
              <p:nvPr/>
            </p:nvSpPr>
            <p:spPr>
              <a:xfrm>
                <a:off x="484327" y="2455727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1"/>
              <p:cNvSpPr/>
              <p:nvPr/>
            </p:nvSpPr>
            <p:spPr>
              <a:xfrm>
                <a:off x="238589" y="269790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11"/>
              <p:cNvSpPr/>
              <p:nvPr/>
            </p:nvSpPr>
            <p:spPr>
              <a:xfrm>
                <a:off x="-7150" y="294723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1"/>
              <p:cNvSpPr/>
              <p:nvPr/>
            </p:nvSpPr>
            <p:spPr>
              <a:xfrm>
                <a:off x="484327" y="294723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1"/>
              <p:cNvSpPr/>
              <p:nvPr/>
            </p:nvSpPr>
            <p:spPr>
              <a:xfrm>
                <a:off x="238589" y="318941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1"/>
              <p:cNvSpPr/>
              <p:nvPr/>
            </p:nvSpPr>
            <p:spPr>
              <a:xfrm>
                <a:off x="-7150" y="344565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1"/>
              <p:cNvSpPr/>
              <p:nvPr/>
            </p:nvSpPr>
            <p:spPr>
              <a:xfrm>
                <a:off x="484327" y="344565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1"/>
              <p:cNvSpPr/>
              <p:nvPr/>
            </p:nvSpPr>
            <p:spPr>
              <a:xfrm>
                <a:off x="238589" y="368782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1"/>
              <p:cNvSpPr/>
              <p:nvPr/>
            </p:nvSpPr>
            <p:spPr>
              <a:xfrm>
                <a:off x="-7150" y="3930233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1"/>
              <p:cNvSpPr/>
              <p:nvPr/>
            </p:nvSpPr>
            <p:spPr>
              <a:xfrm>
                <a:off x="484327" y="3930233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1"/>
              <p:cNvSpPr/>
              <p:nvPr/>
            </p:nvSpPr>
            <p:spPr>
              <a:xfrm>
                <a:off x="238589" y="417240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1"/>
              <p:cNvSpPr/>
              <p:nvPr/>
            </p:nvSpPr>
            <p:spPr>
              <a:xfrm>
                <a:off x="-7150" y="441483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1"/>
              <p:cNvSpPr/>
              <p:nvPr/>
            </p:nvSpPr>
            <p:spPr>
              <a:xfrm>
                <a:off x="484327" y="441483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1"/>
              <p:cNvSpPr/>
              <p:nvPr/>
            </p:nvSpPr>
            <p:spPr>
              <a:xfrm>
                <a:off x="238589" y="4657009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1"/>
              <p:cNvSpPr/>
              <p:nvPr/>
            </p:nvSpPr>
            <p:spPr>
              <a:xfrm>
                <a:off x="-7150" y="4899414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1"/>
              <p:cNvSpPr/>
              <p:nvPr/>
            </p:nvSpPr>
            <p:spPr>
              <a:xfrm>
                <a:off x="484327" y="4899414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2" name="Google Shape;442;p11"/>
            <p:cNvGrpSpPr/>
            <p:nvPr/>
          </p:nvGrpSpPr>
          <p:grpSpPr>
            <a:xfrm rot="5400000">
              <a:off x="6434367" y="2635033"/>
              <a:ext cx="653371" cy="4363546"/>
              <a:chOff x="-7150" y="-1800"/>
              <a:chExt cx="733877" cy="4901209"/>
            </a:xfrm>
          </p:grpSpPr>
          <p:sp>
            <p:nvSpPr>
              <p:cNvPr id="443" name="Google Shape;443;p11"/>
              <p:cNvSpPr/>
              <p:nvPr/>
            </p:nvSpPr>
            <p:spPr>
              <a:xfrm>
                <a:off x="-7150" y="-180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1"/>
              <p:cNvSpPr/>
              <p:nvPr/>
            </p:nvSpPr>
            <p:spPr>
              <a:xfrm>
                <a:off x="484327" y="-180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1"/>
              <p:cNvSpPr/>
              <p:nvPr/>
            </p:nvSpPr>
            <p:spPr>
              <a:xfrm>
                <a:off x="238589" y="240373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1"/>
              <p:cNvSpPr/>
              <p:nvPr/>
            </p:nvSpPr>
            <p:spPr>
              <a:xfrm>
                <a:off x="-7150" y="49661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1"/>
              <p:cNvSpPr/>
              <p:nvPr/>
            </p:nvSpPr>
            <p:spPr>
              <a:xfrm>
                <a:off x="484327" y="49661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1"/>
              <p:cNvSpPr/>
              <p:nvPr/>
            </p:nvSpPr>
            <p:spPr>
              <a:xfrm>
                <a:off x="238589" y="738791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11"/>
              <p:cNvSpPr/>
              <p:nvPr/>
            </p:nvSpPr>
            <p:spPr>
              <a:xfrm>
                <a:off x="-7150" y="981195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11"/>
              <p:cNvSpPr/>
              <p:nvPr/>
            </p:nvSpPr>
            <p:spPr>
              <a:xfrm>
                <a:off x="484327" y="981195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1"/>
              <p:cNvSpPr/>
              <p:nvPr/>
            </p:nvSpPr>
            <p:spPr>
              <a:xfrm>
                <a:off x="238589" y="122336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1"/>
              <p:cNvSpPr/>
              <p:nvPr/>
            </p:nvSpPr>
            <p:spPr>
              <a:xfrm>
                <a:off x="-7150" y="1472732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11"/>
              <p:cNvSpPr/>
              <p:nvPr/>
            </p:nvSpPr>
            <p:spPr>
              <a:xfrm>
                <a:off x="484327" y="1472732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1"/>
              <p:cNvSpPr/>
              <p:nvPr/>
            </p:nvSpPr>
            <p:spPr>
              <a:xfrm>
                <a:off x="238589" y="1714904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11"/>
              <p:cNvSpPr/>
              <p:nvPr/>
            </p:nvSpPr>
            <p:spPr>
              <a:xfrm>
                <a:off x="-7150" y="197115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1"/>
              <p:cNvSpPr/>
              <p:nvPr/>
            </p:nvSpPr>
            <p:spPr>
              <a:xfrm>
                <a:off x="484327" y="197115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1"/>
              <p:cNvSpPr/>
              <p:nvPr/>
            </p:nvSpPr>
            <p:spPr>
              <a:xfrm>
                <a:off x="238589" y="2213322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1"/>
              <p:cNvSpPr/>
              <p:nvPr/>
            </p:nvSpPr>
            <p:spPr>
              <a:xfrm>
                <a:off x="-7150" y="2455727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1"/>
              <p:cNvSpPr/>
              <p:nvPr/>
            </p:nvSpPr>
            <p:spPr>
              <a:xfrm>
                <a:off x="484327" y="2455727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1"/>
              <p:cNvSpPr/>
              <p:nvPr/>
            </p:nvSpPr>
            <p:spPr>
              <a:xfrm>
                <a:off x="238589" y="269790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1"/>
              <p:cNvSpPr/>
              <p:nvPr/>
            </p:nvSpPr>
            <p:spPr>
              <a:xfrm>
                <a:off x="-7150" y="294723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1"/>
              <p:cNvSpPr/>
              <p:nvPr/>
            </p:nvSpPr>
            <p:spPr>
              <a:xfrm>
                <a:off x="484327" y="294723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1"/>
              <p:cNvSpPr/>
              <p:nvPr/>
            </p:nvSpPr>
            <p:spPr>
              <a:xfrm>
                <a:off x="238589" y="318941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1"/>
              <p:cNvSpPr/>
              <p:nvPr/>
            </p:nvSpPr>
            <p:spPr>
              <a:xfrm>
                <a:off x="-7150" y="344565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1"/>
              <p:cNvSpPr/>
              <p:nvPr/>
            </p:nvSpPr>
            <p:spPr>
              <a:xfrm>
                <a:off x="484327" y="344565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1"/>
              <p:cNvSpPr/>
              <p:nvPr/>
            </p:nvSpPr>
            <p:spPr>
              <a:xfrm>
                <a:off x="238589" y="368782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11"/>
              <p:cNvSpPr/>
              <p:nvPr/>
            </p:nvSpPr>
            <p:spPr>
              <a:xfrm>
                <a:off x="-7150" y="3930233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1"/>
              <p:cNvSpPr/>
              <p:nvPr/>
            </p:nvSpPr>
            <p:spPr>
              <a:xfrm>
                <a:off x="484327" y="3930233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11"/>
              <p:cNvSpPr/>
              <p:nvPr/>
            </p:nvSpPr>
            <p:spPr>
              <a:xfrm>
                <a:off x="238589" y="417240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11"/>
              <p:cNvSpPr/>
              <p:nvPr/>
            </p:nvSpPr>
            <p:spPr>
              <a:xfrm>
                <a:off x="-7150" y="441483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11"/>
              <p:cNvSpPr/>
              <p:nvPr/>
            </p:nvSpPr>
            <p:spPr>
              <a:xfrm>
                <a:off x="484327" y="441483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11"/>
              <p:cNvSpPr/>
              <p:nvPr/>
            </p:nvSpPr>
            <p:spPr>
              <a:xfrm>
                <a:off x="238589" y="4657009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3" name="Google Shape;473;p11"/>
          <p:cNvGrpSpPr/>
          <p:nvPr/>
        </p:nvGrpSpPr>
        <p:grpSpPr>
          <a:xfrm>
            <a:off x="9328" y="13221"/>
            <a:ext cx="9125344" cy="653371"/>
            <a:chOff x="-83" y="4490121"/>
            <a:chExt cx="8942909" cy="653371"/>
          </a:xfrm>
        </p:grpSpPr>
        <p:grpSp>
          <p:nvGrpSpPr>
            <p:cNvPr id="474" name="Google Shape;474;p11"/>
            <p:cNvGrpSpPr/>
            <p:nvPr/>
          </p:nvGrpSpPr>
          <p:grpSpPr>
            <a:xfrm rot="5400000">
              <a:off x="1962911" y="2527127"/>
              <a:ext cx="653371" cy="4579359"/>
              <a:chOff x="-7150" y="-1800"/>
              <a:chExt cx="733877" cy="5143614"/>
            </a:xfrm>
          </p:grpSpPr>
          <p:sp>
            <p:nvSpPr>
              <p:cNvPr id="475" name="Google Shape;475;p11"/>
              <p:cNvSpPr/>
              <p:nvPr/>
            </p:nvSpPr>
            <p:spPr>
              <a:xfrm>
                <a:off x="-7150" y="-180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1"/>
              <p:cNvSpPr/>
              <p:nvPr/>
            </p:nvSpPr>
            <p:spPr>
              <a:xfrm>
                <a:off x="484327" y="-180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1"/>
              <p:cNvSpPr/>
              <p:nvPr/>
            </p:nvSpPr>
            <p:spPr>
              <a:xfrm>
                <a:off x="238589" y="240373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11"/>
              <p:cNvSpPr/>
              <p:nvPr/>
            </p:nvSpPr>
            <p:spPr>
              <a:xfrm>
                <a:off x="-7150" y="49661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11"/>
              <p:cNvSpPr/>
              <p:nvPr/>
            </p:nvSpPr>
            <p:spPr>
              <a:xfrm>
                <a:off x="484327" y="49661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1"/>
              <p:cNvSpPr/>
              <p:nvPr/>
            </p:nvSpPr>
            <p:spPr>
              <a:xfrm>
                <a:off x="238589" y="738791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11"/>
              <p:cNvSpPr/>
              <p:nvPr/>
            </p:nvSpPr>
            <p:spPr>
              <a:xfrm>
                <a:off x="-7150" y="981195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11"/>
              <p:cNvSpPr/>
              <p:nvPr/>
            </p:nvSpPr>
            <p:spPr>
              <a:xfrm>
                <a:off x="484327" y="981195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11"/>
              <p:cNvSpPr/>
              <p:nvPr/>
            </p:nvSpPr>
            <p:spPr>
              <a:xfrm>
                <a:off x="238589" y="122336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11"/>
              <p:cNvSpPr/>
              <p:nvPr/>
            </p:nvSpPr>
            <p:spPr>
              <a:xfrm>
                <a:off x="-7150" y="1472732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11"/>
              <p:cNvSpPr/>
              <p:nvPr/>
            </p:nvSpPr>
            <p:spPr>
              <a:xfrm>
                <a:off x="484327" y="1472732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11"/>
              <p:cNvSpPr/>
              <p:nvPr/>
            </p:nvSpPr>
            <p:spPr>
              <a:xfrm>
                <a:off x="238589" y="1714904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11"/>
              <p:cNvSpPr/>
              <p:nvPr/>
            </p:nvSpPr>
            <p:spPr>
              <a:xfrm>
                <a:off x="-7150" y="197115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11"/>
              <p:cNvSpPr/>
              <p:nvPr/>
            </p:nvSpPr>
            <p:spPr>
              <a:xfrm>
                <a:off x="484327" y="197115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11"/>
              <p:cNvSpPr/>
              <p:nvPr/>
            </p:nvSpPr>
            <p:spPr>
              <a:xfrm>
                <a:off x="238589" y="2213322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11"/>
              <p:cNvSpPr/>
              <p:nvPr/>
            </p:nvSpPr>
            <p:spPr>
              <a:xfrm>
                <a:off x="-7150" y="2455727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11"/>
              <p:cNvSpPr/>
              <p:nvPr/>
            </p:nvSpPr>
            <p:spPr>
              <a:xfrm>
                <a:off x="484327" y="2455727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11"/>
              <p:cNvSpPr/>
              <p:nvPr/>
            </p:nvSpPr>
            <p:spPr>
              <a:xfrm>
                <a:off x="238589" y="269790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11"/>
              <p:cNvSpPr/>
              <p:nvPr/>
            </p:nvSpPr>
            <p:spPr>
              <a:xfrm>
                <a:off x="-7150" y="294723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11"/>
              <p:cNvSpPr/>
              <p:nvPr/>
            </p:nvSpPr>
            <p:spPr>
              <a:xfrm>
                <a:off x="484327" y="294723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11"/>
              <p:cNvSpPr/>
              <p:nvPr/>
            </p:nvSpPr>
            <p:spPr>
              <a:xfrm>
                <a:off x="238589" y="318941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1"/>
              <p:cNvSpPr/>
              <p:nvPr/>
            </p:nvSpPr>
            <p:spPr>
              <a:xfrm>
                <a:off x="-7150" y="344565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11"/>
              <p:cNvSpPr/>
              <p:nvPr/>
            </p:nvSpPr>
            <p:spPr>
              <a:xfrm>
                <a:off x="484327" y="344565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11"/>
              <p:cNvSpPr/>
              <p:nvPr/>
            </p:nvSpPr>
            <p:spPr>
              <a:xfrm>
                <a:off x="238589" y="368782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1"/>
              <p:cNvSpPr/>
              <p:nvPr/>
            </p:nvSpPr>
            <p:spPr>
              <a:xfrm>
                <a:off x="-7150" y="3930233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11"/>
              <p:cNvSpPr/>
              <p:nvPr/>
            </p:nvSpPr>
            <p:spPr>
              <a:xfrm>
                <a:off x="484327" y="3930233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11"/>
              <p:cNvSpPr/>
              <p:nvPr/>
            </p:nvSpPr>
            <p:spPr>
              <a:xfrm>
                <a:off x="238589" y="417240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1"/>
              <p:cNvSpPr/>
              <p:nvPr/>
            </p:nvSpPr>
            <p:spPr>
              <a:xfrm>
                <a:off x="-7150" y="441483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11"/>
              <p:cNvSpPr/>
              <p:nvPr/>
            </p:nvSpPr>
            <p:spPr>
              <a:xfrm>
                <a:off x="484327" y="441483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11"/>
              <p:cNvSpPr/>
              <p:nvPr/>
            </p:nvSpPr>
            <p:spPr>
              <a:xfrm>
                <a:off x="238589" y="4657009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1"/>
              <p:cNvSpPr/>
              <p:nvPr/>
            </p:nvSpPr>
            <p:spPr>
              <a:xfrm>
                <a:off x="-7150" y="4899414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1"/>
              <p:cNvSpPr/>
              <p:nvPr/>
            </p:nvSpPr>
            <p:spPr>
              <a:xfrm>
                <a:off x="484327" y="4899414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7" name="Google Shape;507;p11"/>
            <p:cNvGrpSpPr/>
            <p:nvPr/>
          </p:nvGrpSpPr>
          <p:grpSpPr>
            <a:xfrm rot="5400000">
              <a:off x="6434367" y="2635033"/>
              <a:ext cx="653371" cy="4363546"/>
              <a:chOff x="-7150" y="-1800"/>
              <a:chExt cx="733877" cy="4901209"/>
            </a:xfrm>
          </p:grpSpPr>
          <p:sp>
            <p:nvSpPr>
              <p:cNvPr id="508" name="Google Shape;508;p11"/>
              <p:cNvSpPr/>
              <p:nvPr/>
            </p:nvSpPr>
            <p:spPr>
              <a:xfrm>
                <a:off x="-7150" y="-180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1"/>
              <p:cNvSpPr/>
              <p:nvPr/>
            </p:nvSpPr>
            <p:spPr>
              <a:xfrm>
                <a:off x="484327" y="-180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1"/>
              <p:cNvSpPr/>
              <p:nvPr/>
            </p:nvSpPr>
            <p:spPr>
              <a:xfrm>
                <a:off x="238589" y="240373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1"/>
              <p:cNvSpPr/>
              <p:nvPr/>
            </p:nvSpPr>
            <p:spPr>
              <a:xfrm>
                <a:off x="-7150" y="49661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1"/>
              <p:cNvSpPr/>
              <p:nvPr/>
            </p:nvSpPr>
            <p:spPr>
              <a:xfrm>
                <a:off x="484327" y="49661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11"/>
              <p:cNvSpPr/>
              <p:nvPr/>
            </p:nvSpPr>
            <p:spPr>
              <a:xfrm>
                <a:off x="238589" y="738791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1"/>
              <p:cNvSpPr/>
              <p:nvPr/>
            </p:nvSpPr>
            <p:spPr>
              <a:xfrm>
                <a:off x="-7150" y="981195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11"/>
              <p:cNvSpPr/>
              <p:nvPr/>
            </p:nvSpPr>
            <p:spPr>
              <a:xfrm>
                <a:off x="484327" y="981195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11"/>
              <p:cNvSpPr/>
              <p:nvPr/>
            </p:nvSpPr>
            <p:spPr>
              <a:xfrm>
                <a:off x="238589" y="122336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1"/>
              <p:cNvSpPr/>
              <p:nvPr/>
            </p:nvSpPr>
            <p:spPr>
              <a:xfrm>
                <a:off x="-7150" y="1472732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11"/>
              <p:cNvSpPr/>
              <p:nvPr/>
            </p:nvSpPr>
            <p:spPr>
              <a:xfrm>
                <a:off x="484327" y="1472732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11"/>
              <p:cNvSpPr/>
              <p:nvPr/>
            </p:nvSpPr>
            <p:spPr>
              <a:xfrm>
                <a:off x="238589" y="1714904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11"/>
              <p:cNvSpPr/>
              <p:nvPr/>
            </p:nvSpPr>
            <p:spPr>
              <a:xfrm>
                <a:off x="-7150" y="197115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11"/>
              <p:cNvSpPr/>
              <p:nvPr/>
            </p:nvSpPr>
            <p:spPr>
              <a:xfrm>
                <a:off x="484327" y="197115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11"/>
              <p:cNvSpPr/>
              <p:nvPr/>
            </p:nvSpPr>
            <p:spPr>
              <a:xfrm>
                <a:off x="238589" y="2213322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11"/>
              <p:cNvSpPr/>
              <p:nvPr/>
            </p:nvSpPr>
            <p:spPr>
              <a:xfrm>
                <a:off x="-7150" y="2455727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11"/>
              <p:cNvSpPr/>
              <p:nvPr/>
            </p:nvSpPr>
            <p:spPr>
              <a:xfrm>
                <a:off x="484327" y="2455727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11"/>
              <p:cNvSpPr/>
              <p:nvPr/>
            </p:nvSpPr>
            <p:spPr>
              <a:xfrm>
                <a:off x="238589" y="269790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11"/>
              <p:cNvSpPr/>
              <p:nvPr/>
            </p:nvSpPr>
            <p:spPr>
              <a:xfrm>
                <a:off x="-7150" y="294723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11"/>
              <p:cNvSpPr/>
              <p:nvPr/>
            </p:nvSpPr>
            <p:spPr>
              <a:xfrm>
                <a:off x="484327" y="294723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11"/>
              <p:cNvSpPr/>
              <p:nvPr/>
            </p:nvSpPr>
            <p:spPr>
              <a:xfrm>
                <a:off x="238589" y="3189410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11"/>
              <p:cNvSpPr/>
              <p:nvPr/>
            </p:nvSpPr>
            <p:spPr>
              <a:xfrm>
                <a:off x="-7150" y="344565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11"/>
              <p:cNvSpPr/>
              <p:nvPr/>
            </p:nvSpPr>
            <p:spPr>
              <a:xfrm>
                <a:off x="484327" y="344565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11"/>
              <p:cNvSpPr/>
              <p:nvPr/>
            </p:nvSpPr>
            <p:spPr>
              <a:xfrm>
                <a:off x="238589" y="3687828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1"/>
              <p:cNvSpPr/>
              <p:nvPr/>
            </p:nvSpPr>
            <p:spPr>
              <a:xfrm>
                <a:off x="-7150" y="3930233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11"/>
              <p:cNvSpPr/>
              <p:nvPr/>
            </p:nvSpPr>
            <p:spPr>
              <a:xfrm>
                <a:off x="484327" y="3930233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1"/>
              <p:cNvSpPr/>
              <p:nvPr/>
            </p:nvSpPr>
            <p:spPr>
              <a:xfrm>
                <a:off x="238589" y="417240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11"/>
              <p:cNvSpPr/>
              <p:nvPr/>
            </p:nvSpPr>
            <p:spPr>
              <a:xfrm>
                <a:off x="-7150" y="441483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11"/>
              <p:cNvSpPr/>
              <p:nvPr/>
            </p:nvSpPr>
            <p:spPr>
              <a:xfrm>
                <a:off x="484327" y="4414836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1"/>
              <p:cNvSpPr/>
              <p:nvPr/>
            </p:nvSpPr>
            <p:spPr>
              <a:xfrm>
                <a:off x="238589" y="4657009"/>
                <a:ext cx="242400" cy="24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38" name="Google Shape;538;p11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9325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11"/>
          <p:cNvSpPr txBox="1">
            <a:spLocks noGrp="1"/>
          </p:cNvSpPr>
          <p:nvPr>
            <p:ph type="title" hasCustomPrompt="1"/>
          </p:nvPr>
        </p:nvSpPr>
        <p:spPr>
          <a:xfrm>
            <a:off x="2288675" y="1833200"/>
            <a:ext cx="4566600" cy="10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40" name="Google Shape;540;p11"/>
          <p:cNvSpPr txBox="1">
            <a:spLocks noGrp="1"/>
          </p:cNvSpPr>
          <p:nvPr>
            <p:ph type="subTitle" idx="1"/>
          </p:nvPr>
        </p:nvSpPr>
        <p:spPr>
          <a:xfrm>
            <a:off x="2292975" y="2866000"/>
            <a:ext cx="4558200" cy="4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11"/>
          <p:cNvSpPr/>
          <p:nvPr/>
        </p:nvSpPr>
        <p:spPr>
          <a:xfrm rot="-2463102">
            <a:off x="-464527" y="2939939"/>
            <a:ext cx="1706277" cy="1053796"/>
          </a:xfrm>
          <a:custGeom>
            <a:avLst/>
            <a:gdLst/>
            <a:ahLst/>
            <a:cxnLst/>
            <a:rect l="l" t="t" r="r" b="b"/>
            <a:pathLst>
              <a:path w="23125" h="14282" fill="none" extrusionOk="0">
                <a:moveTo>
                  <a:pt x="405" y="8235"/>
                </a:moveTo>
                <a:lnTo>
                  <a:pt x="805" y="8545"/>
                </a:lnTo>
                <a:cubicBezTo>
                  <a:pt x="1067" y="8747"/>
                  <a:pt x="1219" y="9059"/>
                  <a:pt x="1219" y="9390"/>
                </a:cubicBezTo>
                <a:lnTo>
                  <a:pt x="1219" y="10973"/>
                </a:lnTo>
                <a:cubicBezTo>
                  <a:pt x="1219" y="12075"/>
                  <a:pt x="1850" y="13082"/>
                  <a:pt x="2844" y="13561"/>
                </a:cubicBezTo>
                <a:lnTo>
                  <a:pt x="3750" y="13997"/>
                </a:lnTo>
                <a:cubicBezTo>
                  <a:pt x="4140" y="14184"/>
                  <a:pt x="4566" y="14281"/>
                  <a:pt x="4997" y="14281"/>
                </a:cubicBezTo>
                <a:lnTo>
                  <a:pt x="16398" y="14281"/>
                </a:lnTo>
                <a:cubicBezTo>
                  <a:pt x="17177" y="14281"/>
                  <a:pt x="17809" y="13650"/>
                  <a:pt x="17809" y="12871"/>
                </a:cubicBezTo>
                <a:lnTo>
                  <a:pt x="17809" y="11210"/>
                </a:lnTo>
                <a:cubicBezTo>
                  <a:pt x="17809" y="10158"/>
                  <a:pt x="17166" y="9211"/>
                  <a:pt x="16188" y="8824"/>
                </a:cubicBezTo>
                <a:lnTo>
                  <a:pt x="10963" y="6748"/>
                </a:lnTo>
                <a:cubicBezTo>
                  <a:pt x="10221" y="6453"/>
                  <a:pt x="9704" y="5774"/>
                  <a:pt x="9616" y="4981"/>
                </a:cubicBezTo>
                <a:lnTo>
                  <a:pt x="9503" y="3969"/>
                </a:lnTo>
                <a:cubicBezTo>
                  <a:pt x="9454" y="3527"/>
                  <a:pt x="9704" y="3106"/>
                  <a:pt x="10115" y="2938"/>
                </a:cubicBezTo>
                <a:lnTo>
                  <a:pt x="12306" y="2039"/>
                </a:lnTo>
                <a:cubicBezTo>
                  <a:pt x="12686" y="1883"/>
                  <a:pt x="13089" y="2207"/>
                  <a:pt x="13018" y="2613"/>
                </a:cubicBezTo>
                <a:lnTo>
                  <a:pt x="12796" y="3874"/>
                </a:lnTo>
                <a:cubicBezTo>
                  <a:pt x="12680" y="4532"/>
                  <a:pt x="13159" y="5145"/>
                  <a:pt x="13824" y="5192"/>
                </a:cubicBezTo>
                <a:lnTo>
                  <a:pt x="13824" y="5192"/>
                </a:lnTo>
                <a:cubicBezTo>
                  <a:pt x="14333" y="5228"/>
                  <a:pt x="14802" y="4919"/>
                  <a:pt x="14968" y="4437"/>
                </a:cubicBezTo>
                <a:lnTo>
                  <a:pt x="15305" y="3465"/>
                </a:lnTo>
                <a:cubicBezTo>
                  <a:pt x="15556" y="2742"/>
                  <a:pt x="16125" y="2174"/>
                  <a:pt x="16849" y="1926"/>
                </a:cubicBezTo>
                <a:lnTo>
                  <a:pt x="17804" y="1599"/>
                </a:lnTo>
                <a:cubicBezTo>
                  <a:pt x="18005" y="1530"/>
                  <a:pt x="18190" y="1735"/>
                  <a:pt x="18102" y="1928"/>
                </a:cubicBezTo>
                <a:lnTo>
                  <a:pt x="17120" y="4084"/>
                </a:lnTo>
                <a:cubicBezTo>
                  <a:pt x="16912" y="4538"/>
                  <a:pt x="16920" y="5062"/>
                  <a:pt x="17142" y="5510"/>
                </a:cubicBezTo>
                <a:lnTo>
                  <a:pt x="17422" y="6080"/>
                </a:lnTo>
                <a:cubicBezTo>
                  <a:pt x="17785" y="6819"/>
                  <a:pt x="18462" y="7355"/>
                  <a:pt x="19264" y="7542"/>
                </a:cubicBezTo>
                <a:lnTo>
                  <a:pt x="21339" y="8025"/>
                </a:lnTo>
                <a:cubicBezTo>
                  <a:pt x="22136" y="8210"/>
                  <a:pt x="22912" y="7647"/>
                  <a:pt x="22983" y="6831"/>
                </a:cubicBezTo>
                <a:lnTo>
                  <a:pt x="23079" y="5734"/>
                </a:lnTo>
                <a:cubicBezTo>
                  <a:pt x="23125" y="5208"/>
                  <a:pt x="22969" y="4684"/>
                  <a:pt x="22641" y="4270"/>
                </a:cubicBezTo>
                <a:lnTo>
                  <a:pt x="20336" y="1343"/>
                </a:lnTo>
                <a:cubicBezTo>
                  <a:pt x="19650" y="472"/>
                  <a:pt x="18575" y="0"/>
                  <a:pt x="17469" y="85"/>
                </a:cubicBezTo>
                <a:lnTo>
                  <a:pt x="13083" y="419"/>
                </a:lnTo>
                <a:cubicBezTo>
                  <a:pt x="11948" y="506"/>
                  <a:pt x="10848" y="855"/>
                  <a:pt x="9871" y="1438"/>
                </a:cubicBezTo>
                <a:lnTo>
                  <a:pt x="476" y="7041"/>
                </a:lnTo>
                <a:cubicBezTo>
                  <a:pt x="38" y="7303"/>
                  <a:pt x="0" y="7923"/>
                  <a:pt x="405" y="8235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2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11"/>
          <p:cNvSpPr/>
          <p:nvPr/>
        </p:nvSpPr>
        <p:spPr>
          <a:xfrm>
            <a:off x="7929593" y="1103359"/>
            <a:ext cx="1683626" cy="1714247"/>
          </a:xfrm>
          <a:custGeom>
            <a:avLst/>
            <a:gdLst/>
            <a:ahLst/>
            <a:cxnLst/>
            <a:rect l="l" t="t" r="r" b="b"/>
            <a:pathLst>
              <a:path w="22818" h="23233" fill="none" extrusionOk="0">
                <a:moveTo>
                  <a:pt x="9424" y="14760"/>
                </a:moveTo>
                <a:lnTo>
                  <a:pt x="7236" y="16862"/>
                </a:lnTo>
                <a:cubicBezTo>
                  <a:pt x="6949" y="17137"/>
                  <a:pt x="6639" y="17389"/>
                  <a:pt x="6311" y="17614"/>
                </a:cubicBezTo>
                <a:lnTo>
                  <a:pt x="4413" y="18916"/>
                </a:lnTo>
                <a:cubicBezTo>
                  <a:pt x="4326" y="18976"/>
                  <a:pt x="4217" y="18878"/>
                  <a:pt x="4269" y="18785"/>
                </a:cubicBezTo>
                <a:lnTo>
                  <a:pt x="4600" y="18189"/>
                </a:lnTo>
                <a:cubicBezTo>
                  <a:pt x="4665" y="18071"/>
                  <a:pt x="4595" y="17923"/>
                  <a:pt x="4462" y="17901"/>
                </a:cubicBezTo>
                <a:lnTo>
                  <a:pt x="3646" y="17759"/>
                </a:lnTo>
                <a:cubicBezTo>
                  <a:pt x="3557" y="17743"/>
                  <a:pt x="3470" y="17788"/>
                  <a:pt x="3429" y="17868"/>
                </a:cubicBezTo>
                <a:lnTo>
                  <a:pt x="3283" y="18161"/>
                </a:lnTo>
                <a:cubicBezTo>
                  <a:pt x="3226" y="18274"/>
                  <a:pt x="3286" y="18411"/>
                  <a:pt x="3407" y="18446"/>
                </a:cubicBezTo>
                <a:lnTo>
                  <a:pt x="3407" y="18446"/>
                </a:lnTo>
                <a:cubicBezTo>
                  <a:pt x="3525" y="18481"/>
                  <a:pt x="3586" y="18612"/>
                  <a:pt x="3534" y="18725"/>
                </a:cubicBezTo>
                <a:lnTo>
                  <a:pt x="2701" y="20565"/>
                </a:lnTo>
                <a:cubicBezTo>
                  <a:pt x="2630" y="20721"/>
                  <a:pt x="2665" y="20904"/>
                  <a:pt x="2788" y="21024"/>
                </a:cubicBezTo>
                <a:lnTo>
                  <a:pt x="3044" y="21271"/>
                </a:lnTo>
                <a:cubicBezTo>
                  <a:pt x="3225" y="21445"/>
                  <a:pt x="3205" y="21740"/>
                  <a:pt x="3002" y="21889"/>
                </a:cubicBezTo>
                <a:lnTo>
                  <a:pt x="2647" y="22149"/>
                </a:lnTo>
                <a:cubicBezTo>
                  <a:pt x="2605" y="22180"/>
                  <a:pt x="2556" y="22203"/>
                  <a:pt x="2505" y="22216"/>
                </a:cubicBezTo>
                <a:lnTo>
                  <a:pt x="2247" y="22280"/>
                </a:lnTo>
                <a:cubicBezTo>
                  <a:pt x="1905" y="22366"/>
                  <a:pt x="1592" y="22546"/>
                  <a:pt x="1345" y="22801"/>
                </a:cubicBezTo>
                <a:lnTo>
                  <a:pt x="994" y="23164"/>
                </a:lnTo>
                <a:cubicBezTo>
                  <a:pt x="946" y="23214"/>
                  <a:pt x="873" y="23232"/>
                  <a:pt x="808" y="23211"/>
                </a:cubicBezTo>
                <a:lnTo>
                  <a:pt x="170" y="23010"/>
                </a:lnTo>
                <a:cubicBezTo>
                  <a:pt x="42" y="22969"/>
                  <a:pt x="0" y="22808"/>
                  <a:pt x="92" y="22711"/>
                </a:cubicBezTo>
                <a:lnTo>
                  <a:pt x="903" y="21847"/>
                </a:lnTo>
                <a:cubicBezTo>
                  <a:pt x="1031" y="21708"/>
                  <a:pt x="1106" y="21527"/>
                  <a:pt x="1109" y="21337"/>
                </a:cubicBezTo>
                <a:lnTo>
                  <a:pt x="1126" y="20491"/>
                </a:lnTo>
                <a:cubicBezTo>
                  <a:pt x="1129" y="20341"/>
                  <a:pt x="1175" y="20194"/>
                  <a:pt x="1259" y="20068"/>
                </a:cubicBezTo>
                <a:lnTo>
                  <a:pt x="1506" y="19697"/>
                </a:lnTo>
                <a:cubicBezTo>
                  <a:pt x="1709" y="19392"/>
                  <a:pt x="1753" y="19009"/>
                  <a:pt x="1626" y="18665"/>
                </a:cubicBezTo>
                <a:lnTo>
                  <a:pt x="1626" y="18665"/>
                </a:lnTo>
                <a:cubicBezTo>
                  <a:pt x="1506" y="18348"/>
                  <a:pt x="1597" y="17989"/>
                  <a:pt x="1855" y="17768"/>
                </a:cubicBezTo>
                <a:lnTo>
                  <a:pt x="3257" y="16565"/>
                </a:lnTo>
                <a:cubicBezTo>
                  <a:pt x="3426" y="16418"/>
                  <a:pt x="3651" y="16351"/>
                  <a:pt x="3873" y="16381"/>
                </a:cubicBezTo>
                <a:lnTo>
                  <a:pt x="5102" y="16543"/>
                </a:lnTo>
                <a:cubicBezTo>
                  <a:pt x="5264" y="16565"/>
                  <a:pt x="5429" y="16532"/>
                  <a:pt x="5571" y="16451"/>
                </a:cubicBezTo>
                <a:lnTo>
                  <a:pt x="6594" y="15860"/>
                </a:lnTo>
                <a:cubicBezTo>
                  <a:pt x="6720" y="15788"/>
                  <a:pt x="6781" y="15638"/>
                  <a:pt x="6742" y="15498"/>
                </a:cubicBezTo>
                <a:lnTo>
                  <a:pt x="6742" y="15498"/>
                </a:lnTo>
                <a:cubicBezTo>
                  <a:pt x="6700" y="15346"/>
                  <a:pt x="6554" y="15247"/>
                  <a:pt x="6395" y="15266"/>
                </a:cubicBezTo>
                <a:lnTo>
                  <a:pt x="5315" y="15397"/>
                </a:lnTo>
                <a:cubicBezTo>
                  <a:pt x="4908" y="15446"/>
                  <a:pt x="4497" y="15337"/>
                  <a:pt x="4169" y="15091"/>
                </a:cubicBezTo>
                <a:lnTo>
                  <a:pt x="2252" y="13654"/>
                </a:lnTo>
                <a:cubicBezTo>
                  <a:pt x="1835" y="13340"/>
                  <a:pt x="1649" y="12805"/>
                  <a:pt x="1786" y="12300"/>
                </a:cubicBezTo>
                <a:lnTo>
                  <a:pt x="2282" y="10453"/>
                </a:lnTo>
                <a:cubicBezTo>
                  <a:pt x="2371" y="10122"/>
                  <a:pt x="2324" y="9768"/>
                  <a:pt x="2149" y="9473"/>
                </a:cubicBezTo>
                <a:lnTo>
                  <a:pt x="1573" y="8495"/>
                </a:lnTo>
                <a:cubicBezTo>
                  <a:pt x="1356" y="8127"/>
                  <a:pt x="1467" y="7654"/>
                  <a:pt x="1826" y="7421"/>
                </a:cubicBezTo>
                <a:lnTo>
                  <a:pt x="3319" y="6452"/>
                </a:lnTo>
                <a:cubicBezTo>
                  <a:pt x="3567" y="6291"/>
                  <a:pt x="3728" y="6024"/>
                  <a:pt x="3754" y="5729"/>
                </a:cubicBezTo>
                <a:lnTo>
                  <a:pt x="3799" y="5209"/>
                </a:lnTo>
                <a:cubicBezTo>
                  <a:pt x="3828" y="4871"/>
                  <a:pt x="4034" y="4574"/>
                  <a:pt x="4339" y="4427"/>
                </a:cubicBezTo>
                <a:lnTo>
                  <a:pt x="5974" y="3636"/>
                </a:lnTo>
                <a:cubicBezTo>
                  <a:pt x="6106" y="3572"/>
                  <a:pt x="6140" y="3399"/>
                  <a:pt x="6041" y="3291"/>
                </a:cubicBezTo>
                <a:lnTo>
                  <a:pt x="5508" y="2707"/>
                </a:lnTo>
                <a:cubicBezTo>
                  <a:pt x="5434" y="2627"/>
                  <a:pt x="5431" y="2505"/>
                  <a:pt x="5500" y="2420"/>
                </a:cubicBezTo>
                <a:lnTo>
                  <a:pt x="6428" y="1285"/>
                </a:lnTo>
                <a:cubicBezTo>
                  <a:pt x="6637" y="1028"/>
                  <a:pt x="7028" y="1026"/>
                  <a:pt x="7240" y="1280"/>
                </a:cubicBezTo>
                <a:lnTo>
                  <a:pt x="7463" y="1546"/>
                </a:lnTo>
                <a:cubicBezTo>
                  <a:pt x="7587" y="1695"/>
                  <a:pt x="7784" y="1763"/>
                  <a:pt x="7973" y="1723"/>
                </a:cubicBezTo>
                <a:lnTo>
                  <a:pt x="8985" y="1514"/>
                </a:lnTo>
                <a:cubicBezTo>
                  <a:pt x="9131" y="1484"/>
                  <a:pt x="9245" y="1372"/>
                  <a:pt x="9278" y="1227"/>
                </a:cubicBezTo>
                <a:lnTo>
                  <a:pt x="9346" y="926"/>
                </a:lnTo>
                <a:cubicBezTo>
                  <a:pt x="9385" y="754"/>
                  <a:pt x="9538" y="631"/>
                  <a:pt x="9715" y="631"/>
                </a:cubicBezTo>
                <a:lnTo>
                  <a:pt x="10213" y="631"/>
                </a:lnTo>
                <a:cubicBezTo>
                  <a:pt x="10341" y="631"/>
                  <a:pt x="10465" y="597"/>
                  <a:pt x="10575" y="531"/>
                </a:cubicBezTo>
                <a:lnTo>
                  <a:pt x="11291" y="106"/>
                </a:lnTo>
                <a:cubicBezTo>
                  <a:pt x="11466" y="1"/>
                  <a:pt x="11689" y="117"/>
                  <a:pt x="11705" y="320"/>
                </a:cubicBezTo>
                <a:lnTo>
                  <a:pt x="11766" y="1105"/>
                </a:lnTo>
                <a:cubicBezTo>
                  <a:pt x="11791" y="1438"/>
                  <a:pt x="11947" y="1750"/>
                  <a:pt x="12199" y="1970"/>
                </a:cubicBezTo>
                <a:lnTo>
                  <a:pt x="12544" y="2275"/>
                </a:lnTo>
                <a:cubicBezTo>
                  <a:pt x="12779" y="2481"/>
                  <a:pt x="13080" y="2594"/>
                  <a:pt x="13392" y="2594"/>
                </a:cubicBezTo>
                <a:lnTo>
                  <a:pt x="13392" y="2594"/>
                </a:lnTo>
                <a:cubicBezTo>
                  <a:pt x="13638" y="2594"/>
                  <a:pt x="13878" y="2665"/>
                  <a:pt x="14086" y="2798"/>
                </a:cubicBezTo>
                <a:lnTo>
                  <a:pt x="15521" y="3720"/>
                </a:lnTo>
                <a:cubicBezTo>
                  <a:pt x="15605" y="3774"/>
                  <a:pt x="15705" y="3799"/>
                  <a:pt x="15805" y="3790"/>
                </a:cubicBezTo>
                <a:lnTo>
                  <a:pt x="16198" y="3755"/>
                </a:lnTo>
                <a:cubicBezTo>
                  <a:pt x="16280" y="3747"/>
                  <a:pt x="16359" y="3718"/>
                  <a:pt x="16424" y="3669"/>
                </a:cubicBezTo>
                <a:lnTo>
                  <a:pt x="17406" y="2949"/>
                </a:lnTo>
                <a:cubicBezTo>
                  <a:pt x="17527" y="2860"/>
                  <a:pt x="17694" y="2871"/>
                  <a:pt x="17802" y="2973"/>
                </a:cubicBezTo>
                <a:lnTo>
                  <a:pt x="17802" y="2973"/>
                </a:lnTo>
                <a:cubicBezTo>
                  <a:pt x="17914" y="3080"/>
                  <a:pt x="17931" y="3252"/>
                  <a:pt x="17842" y="3378"/>
                </a:cubicBezTo>
                <a:lnTo>
                  <a:pt x="17448" y="3933"/>
                </a:lnTo>
                <a:cubicBezTo>
                  <a:pt x="17322" y="4110"/>
                  <a:pt x="17383" y="4356"/>
                  <a:pt x="17575" y="4454"/>
                </a:cubicBezTo>
                <a:lnTo>
                  <a:pt x="18078" y="4709"/>
                </a:lnTo>
                <a:cubicBezTo>
                  <a:pt x="18221" y="4782"/>
                  <a:pt x="18394" y="4750"/>
                  <a:pt x="18501" y="4631"/>
                </a:cubicBezTo>
                <a:lnTo>
                  <a:pt x="18655" y="4461"/>
                </a:lnTo>
                <a:cubicBezTo>
                  <a:pt x="18793" y="4308"/>
                  <a:pt x="19011" y="4260"/>
                  <a:pt x="19201" y="4338"/>
                </a:cubicBezTo>
                <a:lnTo>
                  <a:pt x="19201" y="4338"/>
                </a:lnTo>
                <a:cubicBezTo>
                  <a:pt x="19415" y="4426"/>
                  <a:pt x="19663" y="4350"/>
                  <a:pt x="19791" y="4157"/>
                </a:cubicBezTo>
                <a:lnTo>
                  <a:pt x="20507" y="3075"/>
                </a:lnTo>
                <a:cubicBezTo>
                  <a:pt x="20607" y="2925"/>
                  <a:pt x="20800" y="2866"/>
                  <a:pt x="20966" y="2936"/>
                </a:cubicBezTo>
                <a:lnTo>
                  <a:pt x="21316" y="3082"/>
                </a:lnTo>
                <a:cubicBezTo>
                  <a:pt x="21455" y="3141"/>
                  <a:pt x="21547" y="3277"/>
                  <a:pt x="21547" y="3429"/>
                </a:cubicBezTo>
                <a:lnTo>
                  <a:pt x="21547" y="3641"/>
                </a:lnTo>
                <a:cubicBezTo>
                  <a:pt x="21547" y="3778"/>
                  <a:pt x="21623" y="3903"/>
                  <a:pt x="21746" y="3964"/>
                </a:cubicBezTo>
                <a:lnTo>
                  <a:pt x="21992" y="4087"/>
                </a:lnTo>
                <a:cubicBezTo>
                  <a:pt x="22115" y="4148"/>
                  <a:pt x="22191" y="4273"/>
                  <a:pt x="22191" y="4410"/>
                </a:cubicBezTo>
                <a:lnTo>
                  <a:pt x="22191" y="4934"/>
                </a:lnTo>
                <a:cubicBezTo>
                  <a:pt x="22191" y="5025"/>
                  <a:pt x="22225" y="5112"/>
                  <a:pt x="22287" y="5178"/>
                </a:cubicBezTo>
                <a:lnTo>
                  <a:pt x="22691" y="5618"/>
                </a:lnTo>
                <a:cubicBezTo>
                  <a:pt x="22800" y="5737"/>
                  <a:pt x="22817" y="5917"/>
                  <a:pt x="22729" y="6055"/>
                </a:cubicBezTo>
                <a:lnTo>
                  <a:pt x="22350" y="6656"/>
                </a:lnTo>
                <a:cubicBezTo>
                  <a:pt x="22289" y="6750"/>
                  <a:pt x="22184" y="6809"/>
                  <a:pt x="22071" y="6809"/>
                </a:cubicBezTo>
                <a:lnTo>
                  <a:pt x="21158" y="6809"/>
                </a:lnTo>
                <a:cubicBezTo>
                  <a:pt x="20981" y="6809"/>
                  <a:pt x="20835" y="6949"/>
                  <a:pt x="20828" y="7127"/>
                </a:cubicBezTo>
                <a:lnTo>
                  <a:pt x="20811" y="7523"/>
                </a:lnTo>
                <a:cubicBezTo>
                  <a:pt x="20804" y="7683"/>
                  <a:pt x="20688" y="7818"/>
                  <a:pt x="20530" y="7845"/>
                </a:cubicBezTo>
                <a:lnTo>
                  <a:pt x="20199" y="7905"/>
                </a:lnTo>
                <a:cubicBezTo>
                  <a:pt x="20005" y="7939"/>
                  <a:pt x="19836" y="8055"/>
                  <a:pt x="19736" y="8224"/>
                </a:cubicBezTo>
                <a:cubicBezTo>
                  <a:pt x="19524" y="8585"/>
                  <a:pt x="19162" y="9187"/>
                  <a:pt x="19107" y="9230"/>
                </a:cubicBezTo>
                <a:cubicBezTo>
                  <a:pt x="19040" y="9278"/>
                  <a:pt x="17641" y="9448"/>
                  <a:pt x="17120" y="9509"/>
                </a:cubicBezTo>
                <a:cubicBezTo>
                  <a:pt x="16999" y="9523"/>
                  <a:pt x="16879" y="9479"/>
                  <a:pt x="16795" y="9391"/>
                </a:cubicBezTo>
                <a:lnTo>
                  <a:pt x="16419" y="8994"/>
                </a:lnTo>
                <a:cubicBezTo>
                  <a:pt x="16292" y="8861"/>
                  <a:pt x="16079" y="8867"/>
                  <a:pt x="15960" y="9006"/>
                </a:cubicBezTo>
                <a:lnTo>
                  <a:pt x="15704" y="9308"/>
                </a:lnTo>
                <a:cubicBezTo>
                  <a:pt x="15588" y="9443"/>
                  <a:pt x="15612" y="9649"/>
                  <a:pt x="15756" y="9755"/>
                </a:cubicBezTo>
                <a:lnTo>
                  <a:pt x="15996" y="9932"/>
                </a:lnTo>
                <a:cubicBezTo>
                  <a:pt x="16064" y="9983"/>
                  <a:pt x="16096" y="10069"/>
                  <a:pt x="16075" y="10151"/>
                </a:cubicBezTo>
                <a:lnTo>
                  <a:pt x="15961" y="10629"/>
                </a:lnTo>
                <a:cubicBezTo>
                  <a:pt x="15952" y="10668"/>
                  <a:pt x="15953" y="10708"/>
                  <a:pt x="15967" y="10745"/>
                </a:cubicBezTo>
                <a:lnTo>
                  <a:pt x="16159" y="11312"/>
                </a:lnTo>
                <a:cubicBezTo>
                  <a:pt x="16202" y="11440"/>
                  <a:pt x="16116" y="11576"/>
                  <a:pt x="15982" y="11589"/>
                </a:cubicBezTo>
                <a:lnTo>
                  <a:pt x="15203" y="11672"/>
                </a:lnTo>
                <a:cubicBezTo>
                  <a:pt x="14966" y="11696"/>
                  <a:pt x="14736" y="11763"/>
                  <a:pt x="14521" y="11869"/>
                </a:cubicBezTo>
                <a:lnTo>
                  <a:pt x="11209" y="13506"/>
                </a:lnTo>
                <a:cubicBezTo>
                  <a:pt x="10553" y="13830"/>
                  <a:pt x="9951" y="14253"/>
                  <a:pt x="9424" y="1476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2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13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13"/>
          <p:cNvSpPr txBox="1">
            <a:spLocks noGrp="1"/>
          </p:cNvSpPr>
          <p:nvPr>
            <p:ph type="title"/>
          </p:nvPr>
        </p:nvSpPr>
        <p:spPr>
          <a:xfrm>
            <a:off x="706175" y="463300"/>
            <a:ext cx="77316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547" name="Google Shape;547;p1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154833"/>
            <a:ext cx="918600" cy="6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48" name="Google Shape;548;p13"/>
          <p:cNvSpPr txBox="1">
            <a:spLocks noGrp="1"/>
          </p:cNvSpPr>
          <p:nvPr>
            <p:ph type="subTitle" idx="1"/>
          </p:nvPr>
        </p:nvSpPr>
        <p:spPr>
          <a:xfrm>
            <a:off x="713225" y="1707450"/>
            <a:ext cx="35376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Font typeface="Racing Sans One"/>
              <a:buNone/>
              <a:defRPr sz="2200"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9pPr>
          </a:lstStyle>
          <a:p>
            <a:endParaRPr/>
          </a:p>
        </p:txBody>
      </p:sp>
      <p:sp>
        <p:nvSpPr>
          <p:cNvPr id="549" name="Google Shape;549;p13"/>
          <p:cNvSpPr txBox="1">
            <a:spLocks noGrp="1"/>
          </p:cNvSpPr>
          <p:nvPr>
            <p:ph type="subTitle" idx="3"/>
          </p:nvPr>
        </p:nvSpPr>
        <p:spPr>
          <a:xfrm>
            <a:off x="713225" y="2120025"/>
            <a:ext cx="22620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title" idx="4" hasCustomPrompt="1"/>
          </p:nvPr>
        </p:nvSpPr>
        <p:spPr>
          <a:xfrm>
            <a:off x="4895481" y="1154833"/>
            <a:ext cx="918600" cy="6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51" name="Google Shape;551;p13"/>
          <p:cNvSpPr txBox="1">
            <a:spLocks noGrp="1"/>
          </p:cNvSpPr>
          <p:nvPr>
            <p:ph type="subTitle" idx="5"/>
          </p:nvPr>
        </p:nvSpPr>
        <p:spPr>
          <a:xfrm>
            <a:off x="4895481" y="1707450"/>
            <a:ext cx="35376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Racing Sans One"/>
              <a:buNone/>
              <a:defRPr sz="22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9pPr>
          </a:lstStyle>
          <a:p>
            <a:endParaRPr/>
          </a:p>
        </p:txBody>
      </p:sp>
      <p:sp>
        <p:nvSpPr>
          <p:cNvPr id="552" name="Google Shape;552;p13"/>
          <p:cNvSpPr txBox="1">
            <a:spLocks noGrp="1"/>
          </p:cNvSpPr>
          <p:nvPr>
            <p:ph type="subTitle" idx="6"/>
          </p:nvPr>
        </p:nvSpPr>
        <p:spPr>
          <a:xfrm>
            <a:off x="4895481" y="2120025"/>
            <a:ext cx="22620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3" name="Google Shape;553;p13"/>
          <p:cNvSpPr txBox="1">
            <a:spLocks noGrp="1"/>
          </p:cNvSpPr>
          <p:nvPr>
            <p:ph type="title" idx="7" hasCustomPrompt="1"/>
          </p:nvPr>
        </p:nvSpPr>
        <p:spPr>
          <a:xfrm>
            <a:off x="713225" y="2927333"/>
            <a:ext cx="918600" cy="6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54" name="Google Shape;554;p13"/>
          <p:cNvSpPr txBox="1">
            <a:spLocks noGrp="1"/>
          </p:cNvSpPr>
          <p:nvPr>
            <p:ph type="subTitle" idx="8"/>
          </p:nvPr>
        </p:nvSpPr>
        <p:spPr>
          <a:xfrm>
            <a:off x="713225" y="3479950"/>
            <a:ext cx="35376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Racing Sans One"/>
              <a:buNone/>
              <a:defRPr sz="22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9pPr>
          </a:lstStyle>
          <a:p>
            <a:endParaRPr/>
          </a:p>
        </p:txBody>
      </p:sp>
      <p:sp>
        <p:nvSpPr>
          <p:cNvPr id="555" name="Google Shape;555;p13"/>
          <p:cNvSpPr txBox="1">
            <a:spLocks noGrp="1"/>
          </p:cNvSpPr>
          <p:nvPr>
            <p:ph type="subTitle" idx="9"/>
          </p:nvPr>
        </p:nvSpPr>
        <p:spPr>
          <a:xfrm>
            <a:off x="713225" y="3892525"/>
            <a:ext cx="22620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13"/>
          <p:cNvSpPr txBox="1">
            <a:spLocks noGrp="1"/>
          </p:cNvSpPr>
          <p:nvPr>
            <p:ph type="title" idx="13" hasCustomPrompt="1"/>
          </p:nvPr>
        </p:nvSpPr>
        <p:spPr>
          <a:xfrm>
            <a:off x="4895481" y="2927333"/>
            <a:ext cx="918600" cy="6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57" name="Google Shape;557;p13"/>
          <p:cNvSpPr txBox="1">
            <a:spLocks noGrp="1"/>
          </p:cNvSpPr>
          <p:nvPr>
            <p:ph type="subTitle" idx="14"/>
          </p:nvPr>
        </p:nvSpPr>
        <p:spPr>
          <a:xfrm>
            <a:off x="4895481" y="3479950"/>
            <a:ext cx="35376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Racing Sans One"/>
              <a:buNone/>
              <a:defRPr sz="22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acing Sans One"/>
              <a:buNone/>
              <a:defRPr sz="23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9pPr>
          </a:lstStyle>
          <a:p>
            <a:endParaRPr/>
          </a:p>
        </p:txBody>
      </p:sp>
      <p:sp>
        <p:nvSpPr>
          <p:cNvPr id="558" name="Google Shape;558;p13"/>
          <p:cNvSpPr txBox="1">
            <a:spLocks noGrp="1"/>
          </p:cNvSpPr>
          <p:nvPr>
            <p:ph type="subTitle" idx="15"/>
          </p:nvPr>
        </p:nvSpPr>
        <p:spPr>
          <a:xfrm>
            <a:off x="4895481" y="3892525"/>
            <a:ext cx="22620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59" name="Google Shape;559;p13"/>
          <p:cNvGrpSpPr/>
          <p:nvPr/>
        </p:nvGrpSpPr>
        <p:grpSpPr>
          <a:xfrm>
            <a:off x="8235142" y="244073"/>
            <a:ext cx="556807" cy="295420"/>
            <a:chOff x="2423575" y="159375"/>
            <a:chExt cx="733800" cy="389325"/>
          </a:xfrm>
        </p:grpSpPr>
        <p:sp>
          <p:nvSpPr>
            <p:cNvPr id="560" name="Google Shape;560;p13"/>
            <p:cNvSpPr/>
            <p:nvPr/>
          </p:nvSpPr>
          <p:spPr>
            <a:xfrm>
              <a:off x="2423575" y="159375"/>
              <a:ext cx="733800" cy="147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3"/>
            <p:cNvSpPr/>
            <p:nvPr/>
          </p:nvSpPr>
          <p:spPr>
            <a:xfrm>
              <a:off x="2423575" y="280238"/>
              <a:ext cx="733800" cy="1476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3"/>
            <p:cNvSpPr/>
            <p:nvPr/>
          </p:nvSpPr>
          <p:spPr>
            <a:xfrm>
              <a:off x="2423575" y="401100"/>
              <a:ext cx="733800" cy="1476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4"/>
          <p:cNvGrpSpPr/>
          <p:nvPr/>
        </p:nvGrpSpPr>
        <p:grpSpPr>
          <a:xfrm>
            <a:off x="0" y="-57"/>
            <a:ext cx="733877" cy="5143614"/>
            <a:chOff x="-7150" y="-1800"/>
            <a:chExt cx="733877" cy="5143614"/>
          </a:xfrm>
        </p:grpSpPr>
        <p:sp>
          <p:nvSpPr>
            <p:cNvPr id="565" name="Google Shape;565;p14"/>
            <p:cNvSpPr/>
            <p:nvPr/>
          </p:nvSpPr>
          <p:spPr>
            <a:xfrm>
              <a:off x="-7150" y="-180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4"/>
            <p:cNvSpPr/>
            <p:nvPr/>
          </p:nvSpPr>
          <p:spPr>
            <a:xfrm>
              <a:off x="484327" y="-180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4"/>
            <p:cNvSpPr/>
            <p:nvPr/>
          </p:nvSpPr>
          <p:spPr>
            <a:xfrm>
              <a:off x="238589" y="240373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4"/>
            <p:cNvSpPr/>
            <p:nvPr/>
          </p:nvSpPr>
          <p:spPr>
            <a:xfrm>
              <a:off x="-7150" y="49661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4"/>
            <p:cNvSpPr/>
            <p:nvPr/>
          </p:nvSpPr>
          <p:spPr>
            <a:xfrm>
              <a:off x="484327" y="49661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4"/>
            <p:cNvSpPr/>
            <p:nvPr/>
          </p:nvSpPr>
          <p:spPr>
            <a:xfrm>
              <a:off x="238589" y="738791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4"/>
            <p:cNvSpPr/>
            <p:nvPr/>
          </p:nvSpPr>
          <p:spPr>
            <a:xfrm>
              <a:off x="-7150" y="981195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4"/>
            <p:cNvSpPr/>
            <p:nvPr/>
          </p:nvSpPr>
          <p:spPr>
            <a:xfrm>
              <a:off x="484327" y="981195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4"/>
            <p:cNvSpPr/>
            <p:nvPr/>
          </p:nvSpPr>
          <p:spPr>
            <a:xfrm>
              <a:off x="238589" y="122336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4"/>
            <p:cNvSpPr/>
            <p:nvPr/>
          </p:nvSpPr>
          <p:spPr>
            <a:xfrm>
              <a:off x="-7150" y="1472732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4"/>
            <p:cNvSpPr/>
            <p:nvPr/>
          </p:nvSpPr>
          <p:spPr>
            <a:xfrm>
              <a:off x="484327" y="1472732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4"/>
            <p:cNvSpPr/>
            <p:nvPr/>
          </p:nvSpPr>
          <p:spPr>
            <a:xfrm>
              <a:off x="238589" y="1714904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4"/>
            <p:cNvSpPr/>
            <p:nvPr/>
          </p:nvSpPr>
          <p:spPr>
            <a:xfrm>
              <a:off x="-7150" y="197115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4"/>
            <p:cNvSpPr/>
            <p:nvPr/>
          </p:nvSpPr>
          <p:spPr>
            <a:xfrm>
              <a:off x="484327" y="197115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4"/>
            <p:cNvSpPr/>
            <p:nvPr/>
          </p:nvSpPr>
          <p:spPr>
            <a:xfrm>
              <a:off x="238589" y="2213322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4"/>
            <p:cNvSpPr/>
            <p:nvPr/>
          </p:nvSpPr>
          <p:spPr>
            <a:xfrm>
              <a:off x="-7150" y="2455727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4"/>
            <p:cNvSpPr/>
            <p:nvPr/>
          </p:nvSpPr>
          <p:spPr>
            <a:xfrm>
              <a:off x="484327" y="2455727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4"/>
            <p:cNvSpPr/>
            <p:nvPr/>
          </p:nvSpPr>
          <p:spPr>
            <a:xfrm>
              <a:off x="238589" y="269790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4"/>
            <p:cNvSpPr/>
            <p:nvPr/>
          </p:nvSpPr>
          <p:spPr>
            <a:xfrm>
              <a:off x="-7150" y="294723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4"/>
            <p:cNvSpPr/>
            <p:nvPr/>
          </p:nvSpPr>
          <p:spPr>
            <a:xfrm>
              <a:off x="484327" y="294723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4"/>
            <p:cNvSpPr/>
            <p:nvPr/>
          </p:nvSpPr>
          <p:spPr>
            <a:xfrm>
              <a:off x="238589" y="3189410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4"/>
            <p:cNvSpPr/>
            <p:nvPr/>
          </p:nvSpPr>
          <p:spPr>
            <a:xfrm>
              <a:off x="-7150" y="3445656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4"/>
            <p:cNvSpPr/>
            <p:nvPr/>
          </p:nvSpPr>
          <p:spPr>
            <a:xfrm>
              <a:off x="484327" y="3445656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4"/>
            <p:cNvSpPr/>
            <p:nvPr/>
          </p:nvSpPr>
          <p:spPr>
            <a:xfrm>
              <a:off x="238589" y="3687828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4"/>
            <p:cNvSpPr/>
            <p:nvPr/>
          </p:nvSpPr>
          <p:spPr>
            <a:xfrm>
              <a:off x="-7150" y="3930233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4"/>
            <p:cNvSpPr/>
            <p:nvPr/>
          </p:nvSpPr>
          <p:spPr>
            <a:xfrm>
              <a:off x="484327" y="3930233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4"/>
            <p:cNvSpPr/>
            <p:nvPr/>
          </p:nvSpPr>
          <p:spPr>
            <a:xfrm>
              <a:off x="238589" y="4172406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4"/>
            <p:cNvSpPr/>
            <p:nvPr/>
          </p:nvSpPr>
          <p:spPr>
            <a:xfrm>
              <a:off x="-7150" y="4414836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4"/>
            <p:cNvSpPr/>
            <p:nvPr/>
          </p:nvSpPr>
          <p:spPr>
            <a:xfrm>
              <a:off x="484327" y="4414836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4"/>
            <p:cNvSpPr/>
            <p:nvPr/>
          </p:nvSpPr>
          <p:spPr>
            <a:xfrm>
              <a:off x="238589" y="4657009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4"/>
            <p:cNvSpPr/>
            <p:nvPr/>
          </p:nvSpPr>
          <p:spPr>
            <a:xfrm>
              <a:off x="-7150" y="4899414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4"/>
            <p:cNvSpPr/>
            <p:nvPr/>
          </p:nvSpPr>
          <p:spPr>
            <a:xfrm>
              <a:off x="484327" y="4899414"/>
              <a:ext cx="242400" cy="24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97" name="Google Shape;597;p14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14"/>
          <p:cNvSpPr txBox="1">
            <a:spLocks noGrp="1"/>
          </p:cNvSpPr>
          <p:nvPr>
            <p:ph type="title"/>
          </p:nvPr>
        </p:nvSpPr>
        <p:spPr>
          <a:xfrm>
            <a:off x="1973700" y="2482963"/>
            <a:ext cx="6456900" cy="90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599" name="Google Shape;599;p14"/>
          <p:cNvSpPr txBox="1">
            <a:spLocks noGrp="1"/>
          </p:cNvSpPr>
          <p:nvPr>
            <p:ph type="subTitle" idx="1"/>
          </p:nvPr>
        </p:nvSpPr>
        <p:spPr>
          <a:xfrm>
            <a:off x="4404425" y="3542863"/>
            <a:ext cx="40263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14"/>
          <p:cNvSpPr txBox="1">
            <a:spLocks noGrp="1"/>
          </p:cNvSpPr>
          <p:nvPr>
            <p:ph type="title" idx="2" hasCustomPrompt="1"/>
          </p:nvPr>
        </p:nvSpPr>
        <p:spPr>
          <a:xfrm>
            <a:off x="7020000" y="1188137"/>
            <a:ext cx="1410600" cy="9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01" name="Google Shape;601;p14"/>
          <p:cNvSpPr/>
          <p:nvPr/>
        </p:nvSpPr>
        <p:spPr>
          <a:xfrm rot="-645139">
            <a:off x="1077528" y="4445990"/>
            <a:ext cx="2773514" cy="817642"/>
          </a:xfrm>
          <a:custGeom>
            <a:avLst/>
            <a:gdLst/>
            <a:ahLst/>
            <a:cxnLst/>
            <a:rect l="l" t="t" r="r" b="b"/>
            <a:pathLst>
              <a:path w="30433" h="8972" fill="none" extrusionOk="0">
                <a:moveTo>
                  <a:pt x="26353" y="6637"/>
                </a:moveTo>
                <a:cubicBezTo>
                  <a:pt x="26353" y="6637"/>
                  <a:pt x="27175" y="7117"/>
                  <a:pt x="27577" y="6520"/>
                </a:cubicBezTo>
                <a:cubicBezTo>
                  <a:pt x="27872" y="6082"/>
                  <a:pt x="27182" y="4711"/>
                  <a:pt x="26795" y="4015"/>
                </a:cubicBezTo>
                <a:cubicBezTo>
                  <a:pt x="26666" y="3782"/>
                  <a:pt x="26361" y="3501"/>
                  <a:pt x="26124" y="3381"/>
                </a:cubicBezTo>
                <a:lnTo>
                  <a:pt x="24717" y="2672"/>
                </a:lnTo>
                <a:cubicBezTo>
                  <a:pt x="24479" y="2552"/>
                  <a:pt x="24107" y="2317"/>
                  <a:pt x="23996" y="2075"/>
                </a:cubicBezTo>
                <a:cubicBezTo>
                  <a:pt x="23883" y="1832"/>
                  <a:pt x="23845" y="1490"/>
                  <a:pt x="24158" y="1103"/>
                </a:cubicBezTo>
                <a:cubicBezTo>
                  <a:pt x="24775" y="338"/>
                  <a:pt x="26127" y="780"/>
                  <a:pt x="26318" y="853"/>
                </a:cubicBezTo>
                <a:cubicBezTo>
                  <a:pt x="26458" y="906"/>
                  <a:pt x="27761" y="1538"/>
                  <a:pt x="28457" y="1876"/>
                </a:cubicBezTo>
                <a:cubicBezTo>
                  <a:pt x="28697" y="1993"/>
                  <a:pt x="28897" y="2302"/>
                  <a:pt x="28906" y="2569"/>
                </a:cubicBezTo>
                <a:lnTo>
                  <a:pt x="28977" y="4721"/>
                </a:lnTo>
                <a:cubicBezTo>
                  <a:pt x="28986" y="4987"/>
                  <a:pt x="29208" y="5201"/>
                  <a:pt x="29475" y="5197"/>
                </a:cubicBezTo>
                <a:lnTo>
                  <a:pt x="29951" y="5193"/>
                </a:lnTo>
                <a:cubicBezTo>
                  <a:pt x="30217" y="5190"/>
                  <a:pt x="30433" y="5404"/>
                  <a:pt x="30433" y="5669"/>
                </a:cubicBezTo>
                <a:lnTo>
                  <a:pt x="30433" y="7245"/>
                </a:lnTo>
                <a:cubicBezTo>
                  <a:pt x="30433" y="7245"/>
                  <a:pt x="30389" y="8832"/>
                  <a:pt x="28699" y="8905"/>
                </a:cubicBezTo>
                <a:cubicBezTo>
                  <a:pt x="27164" y="8972"/>
                  <a:pt x="10321" y="8918"/>
                  <a:pt x="7242" y="8908"/>
                </a:cubicBezTo>
                <a:cubicBezTo>
                  <a:pt x="6976" y="8906"/>
                  <a:pt x="6546" y="8939"/>
                  <a:pt x="6281" y="8946"/>
                </a:cubicBezTo>
                <a:cubicBezTo>
                  <a:pt x="5865" y="8956"/>
                  <a:pt x="5278" y="8906"/>
                  <a:pt x="4929" y="8597"/>
                </a:cubicBezTo>
                <a:cubicBezTo>
                  <a:pt x="4729" y="8421"/>
                  <a:pt x="4677" y="7979"/>
                  <a:pt x="4659" y="7714"/>
                </a:cubicBezTo>
                <a:cubicBezTo>
                  <a:pt x="4643" y="7477"/>
                  <a:pt x="4611" y="7200"/>
                  <a:pt x="4547" y="7010"/>
                </a:cubicBezTo>
                <a:cubicBezTo>
                  <a:pt x="4409" y="6608"/>
                  <a:pt x="3866" y="6408"/>
                  <a:pt x="3425" y="6216"/>
                </a:cubicBezTo>
                <a:cubicBezTo>
                  <a:pt x="2984" y="6025"/>
                  <a:pt x="1" y="4644"/>
                  <a:pt x="383" y="2763"/>
                </a:cubicBezTo>
                <a:cubicBezTo>
                  <a:pt x="765" y="883"/>
                  <a:pt x="2371" y="35"/>
                  <a:pt x="3958" y="15"/>
                </a:cubicBezTo>
                <a:cubicBezTo>
                  <a:pt x="5226" y="0"/>
                  <a:pt x="8301" y="72"/>
                  <a:pt x="9492" y="101"/>
                </a:cubicBezTo>
                <a:cubicBezTo>
                  <a:pt x="9758" y="108"/>
                  <a:pt x="10176" y="206"/>
                  <a:pt x="10356" y="402"/>
                </a:cubicBezTo>
                <a:cubicBezTo>
                  <a:pt x="10506" y="565"/>
                  <a:pt x="10638" y="800"/>
                  <a:pt x="10620" y="1113"/>
                </a:cubicBezTo>
                <a:cubicBezTo>
                  <a:pt x="10581" y="1799"/>
                  <a:pt x="9934" y="2680"/>
                  <a:pt x="9121" y="2964"/>
                </a:cubicBezTo>
                <a:cubicBezTo>
                  <a:pt x="8308" y="3248"/>
                  <a:pt x="5350" y="3057"/>
                  <a:pt x="5012" y="3130"/>
                </a:cubicBezTo>
                <a:cubicBezTo>
                  <a:pt x="4673" y="3204"/>
                  <a:pt x="3836" y="3557"/>
                  <a:pt x="3954" y="4262"/>
                </a:cubicBezTo>
                <a:cubicBezTo>
                  <a:pt x="4055" y="4872"/>
                  <a:pt x="6752" y="6350"/>
                  <a:pt x="7962" y="6909"/>
                </a:cubicBezTo>
                <a:cubicBezTo>
                  <a:pt x="8204" y="7021"/>
                  <a:pt x="8622" y="7098"/>
                  <a:pt x="8887" y="7098"/>
                </a:cubicBezTo>
                <a:lnTo>
                  <a:pt x="11477" y="7098"/>
                </a:lnTo>
                <a:cubicBezTo>
                  <a:pt x="11477" y="7098"/>
                  <a:pt x="12138" y="7039"/>
                  <a:pt x="12094" y="6392"/>
                </a:cubicBezTo>
                <a:cubicBezTo>
                  <a:pt x="12070" y="6048"/>
                  <a:pt x="12077" y="5623"/>
                  <a:pt x="12087" y="5301"/>
                </a:cubicBezTo>
                <a:cubicBezTo>
                  <a:pt x="12096" y="5036"/>
                  <a:pt x="12236" y="4647"/>
                  <a:pt x="12395" y="4433"/>
                </a:cubicBezTo>
                <a:lnTo>
                  <a:pt x="14945" y="956"/>
                </a:lnTo>
                <a:cubicBezTo>
                  <a:pt x="14945" y="956"/>
                  <a:pt x="15356" y="470"/>
                  <a:pt x="16062" y="648"/>
                </a:cubicBezTo>
                <a:cubicBezTo>
                  <a:pt x="16767" y="824"/>
                  <a:pt x="17311" y="1176"/>
                  <a:pt x="17311" y="1176"/>
                </a:cubicBezTo>
                <a:lnTo>
                  <a:pt x="20926" y="3327"/>
                </a:lnTo>
                <a:lnTo>
                  <a:pt x="26353" y="6637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2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2" name="Google Shape;602;p14"/>
          <p:cNvGrpSpPr/>
          <p:nvPr/>
        </p:nvGrpSpPr>
        <p:grpSpPr>
          <a:xfrm>
            <a:off x="956542" y="131360"/>
            <a:ext cx="556807" cy="295420"/>
            <a:chOff x="2423575" y="159375"/>
            <a:chExt cx="733800" cy="389325"/>
          </a:xfrm>
        </p:grpSpPr>
        <p:sp>
          <p:nvSpPr>
            <p:cNvPr id="603" name="Google Shape;603;p14"/>
            <p:cNvSpPr/>
            <p:nvPr/>
          </p:nvSpPr>
          <p:spPr>
            <a:xfrm>
              <a:off x="2423575" y="159375"/>
              <a:ext cx="733800" cy="147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>
              <a:off x="2423575" y="280238"/>
              <a:ext cx="733800" cy="1476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>
              <a:off x="2423575" y="401100"/>
              <a:ext cx="733800" cy="1476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" name="Google Shape;606;p14"/>
          <p:cNvGrpSpPr/>
          <p:nvPr/>
        </p:nvGrpSpPr>
        <p:grpSpPr>
          <a:xfrm>
            <a:off x="8003358" y="4608575"/>
            <a:ext cx="854850" cy="255300"/>
            <a:chOff x="926058" y="112363"/>
            <a:chExt cx="854850" cy="255300"/>
          </a:xfrm>
        </p:grpSpPr>
        <p:sp>
          <p:nvSpPr>
            <p:cNvPr id="607" name="Google Shape;607;p14"/>
            <p:cNvSpPr/>
            <p:nvPr/>
          </p:nvSpPr>
          <p:spPr>
            <a:xfrm>
              <a:off x="926058" y="112363"/>
              <a:ext cx="383700" cy="255300"/>
            </a:xfrm>
            <a:prstGeom prst="parallelogram">
              <a:avLst>
                <a:gd name="adj" fmla="val 9423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>
              <a:off x="1161633" y="112363"/>
              <a:ext cx="383700" cy="255300"/>
            </a:xfrm>
            <a:prstGeom prst="parallelogram">
              <a:avLst>
                <a:gd name="adj" fmla="val 9423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4"/>
            <p:cNvSpPr/>
            <p:nvPr/>
          </p:nvSpPr>
          <p:spPr>
            <a:xfrm>
              <a:off x="1397208" y="112363"/>
              <a:ext cx="383700" cy="255300"/>
            </a:xfrm>
            <a:prstGeom prst="parallelogram">
              <a:avLst>
                <a:gd name="adj" fmla="val 9423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06175" y="463300"/>
            <a:ext cx="77316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Racing Sans One"/>
              <a:buNone/>
              <a:defRPr sz="35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Racing Sans One"/>
              <a:buNone/>
              <a:defRPr sz="35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Racing Sans One"/>
              <a:buNone/>
              <a:defRPr sz="35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Racing Sans One"/>
              <a:buNone/>
              <a:defRPr sz="35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Racing Sans One"/>
              <a:buNone/>
              <a:defRPr sz="35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Racing Sans One"/>
              <a:buNone/>
              <a:defRPr sz="35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Racing Sans One"/>
              <a:buNone/>
              <a:defRPr sz="35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Racing Sans One"/>
              <a:buNone/>
              <a:defRPr sz="35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Racing Sans One"/>
              <a:buNone/>
              <a:defRPr sz="3500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06175" y="1237559"/>
            <a:ext cx="7731600" cy="3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5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5" r:id="rId11"/>
    <p:sldLayoutId id="2147483666" r:id="rId12"/>
    <p:sldLayoutId id="2147483668" r:id="rId13"/>
    <p:sldLayoutId id="2147483669" r:id="rId14"/>
    <p:sldLayoutId id="2147483670" r:id="rId15"/>
    <p:sldLayoutId id="2147483672" r:id="rId16"/>
    <p:sldLayoutId id="2147483677" r:id="rId17"/>
    <p:sldLayoutId id="2147483679" r:id="rId18"/>
    <p:sldLayoutId id="2147483680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3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7" name="Google Shape;1167;p3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51.20.249.113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Racing+Sans+On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fonts.google.com/specimen/Roboto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38"/>
          <p:cNvSpPr txBox="1">
            <a:spLocks noGrp="1"/>
          </p:cNvSpPr>
          <p:nvPr>
            <p:ph type="ctrTitle"/>
          </p:nvPr>
        </p:nvSpPr>
        <p:spPr>
          <a:xfrm>
            <a:off x="1699650" y="1331525"/>
            <a:ext cx="5744700" cy="17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RacingTracker</a:t>
            </a:r>
            <a:endParaRPr sz="6000" dirty="0"/>
          </a:p>
        </p:txBody>
      </p:sp>
      <p:sp>
        <p:nvSpPr>
          <p:cNvPr id="1176" name="Google Shape;1176;p38"/>
          <p:cNvSpPr txBox="1">
            <a:spLocks noGrp="1"/>
          </p:cNvSpPr>
          <p:nvPr>
            <p:ph type="subTitle" idx="1"/>
          </p:nvPr>
        </p:nvSpPr>
        <p:spPr>
          <a:xfrm>
            <a:off x="3367419" y="3109375"/>
            <a:ext cx="2409000" cy="7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Desarrollado por: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</a:t>
            </a:r>
            <a:r>
              <a:rPr lang="es-ES" dirty="0"/>
              <a:t>íctor García Murillo</a:t>
            </a:r>
            <a:endParaRPr dirty="0"/>
          </a:p>
        </p:txBody>
      </p:sp>
      <p:grpSp>
        <p:nvGrpSpPr>
          <p:cNvPr id="1177" name="Google Shape;1177;p38"/>
          <p:cNvGrpSpPr/>
          <p:nvPr/>
        </p:nvGrpSpPr>
        <p:grpSpPr>
          <a:xfrm flipH="1">
            <a:off x="4144583" y="3901200"/>
            <a:ext cx="854850" cy="255300"/>
            <a:chOff x="926058" y="112363"/>
            <a:chExt cx="854850" cy="255300"/>
          </a:xfrm>
        </p:grpSpPr>
        <p:sp>
          <p:nvSpPr>
            <p:cNvPr id="1178" name="Google Shape;1178;p38"/>
            <p:cNvSpPr/>
            <p:nvPr/>
          </p:nvSpPr>
          <p:spPr>
            <a:xfrm>
              <a:off x="926058" y="112363"/>
              <a:ext cx="383700" cy="255300"/>
            </a:xfrm>
            <a:prstGeom prst="parallelogram">
              <a:avLst>
                <a:gd name="adj" fmla="val 9423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8"/>
            <p:cNvSpPr/>
            <p:nvPr/>
          </p:nvSpPr>
          <p:spPr>
            <a:xfrm>
              <a:off x="1161633" y="112363"/>
              <a:ext cx="383700" cy="255300"/>
            </a:xfrm>
            <a:prstGeom prst="parallelogram">
              <a:avLst>
                <a:gd name="adj" fmla="val 9423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8"/>
            <p:cNvSpPr/>
            <p:nvPr/>
          </p:nvSpPr>
          <p:spPr>
            <a:xfrm>
              <a:off x="1397208" y="112363"/>
              <a:ext cx="383700" cy="255300"/>
            </a:xfrm>
            <a:prstGeom prst="parallelogram">
              <a:avLst>
                <a:gd name="adj" fmla="val 9423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1" name="Google Shape;1181;p38"/>
          <p:cNvGrpSpPr/>
          <p:nvPr/>
        </p:nvGrpSpPr>
        <p:grpSpPr>
          <a:xfrm>
            <a:off x="4144583" y="987000"/>
            <a:ext cx="854850" cy="255300"/>
            <a:chOff x="926058" y="112363"/>
            <a:chExt cx="854850" cy="255300"/>
          </a:xfrm>
        </p:grpSpPr>
        <p:sp>
          <p:nvSpPr>
            <p:cNvPr id="1182" name="Google Shape;1182;p38"/>
            <p:cNvSpPr/>
            <p:nvPr/>
          </p:nvSpPr>
          <p:spPr>
            <a:xfrm>
              <a:off x="926058" y="112363"/>
              <a:ext cx="383700" cy="255300"/>
            </a:xfrm>
            <a:prstGeom prst="parallelogram">
              <a:avLst>
                <a:gd name="adj" fmla="val 9423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8"/>
            <p:cNvSpPr/>
            <p:nvPr/>
          </p:nvSpPr>
          <p:spPr>
            <a:xfrm>
              <a:off x="1161633" y="112363"/>
              <a:ext cx="383700" cy="255300"/>
            </a:xfrm>
            <a:prstGeom prst="parallelogram">
              <a:avLst>
                <a:gd name="adj" fmla="val 9423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8"/>
            <p:cNvSpPr/>
            <p:nvPr/>
          </p:nvSpPr>
          <p:spPr>
            <a:xfrm>
              <a:off x="1397208" y="112363"/>
              <a:ext cx="383700" cy="255300"/>
            </a:xfrm>
            <a:prstGeom prst="parallelogram">
              <a:avLst>
                <a:gd name="adj" fmla="val 9423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1963;p73">
            <a:extLst>
              <a:ext uri="{FF2B5EF4-FFF2-40B4-BE49-F238E27FC236}">
                <a16:creationId xmlns:a16="http://schemas.microsoft.com/office/drawing/2014/main" id="{0E614165-20B4-48CE-94CF-16CF97070F1B}"/>
              </a:ext>
            </a:extLst>
          </p:cNvPr>
          <p:cNvGrpSpPr/>
          <p:nvPr/>
        </p:nvGrpSpPr>
        <p:grpSpPr>
          <a:xfrm>
            <a:off x="1557876" y="1789244"/>
            <a:ext cx="455805" cy="455782"/>
            <a:chOff x="5326623" y="3410786"/>
            <a:chExt cx="455805" cy="455782"/>
          </a:xfrm>
        </p:grpSpPr>
        <p:sp>
          <p:nvSpPr>
            <p:cNvPr id="30" name="Google Shape;1964;p73">
              <a:extLst>
                <a:ext uri="{FF2B5EF4-FFF2-40B4-BE49-F238E27FC236}">
                  <a16:creationId xmlns:a16="http://schemas.microsoft.com/office/drawing/2014/main" id="{E3EFB2F3-BC9F-451A-92C8-A9167B2C0C4E}"/>
                </a:ext>
              </a:extLst>
            </p:cNvPr>
            <p:cNvSpPr/>
            <p:nvPr/>
          </p:nvSpPr>
          <p:spPr>
            <a:xfrm>
              <a:off x="5353952" y="3509665"/>
              <a:ext cx="75044" cy="74844"/>
            </a:xfrm>
            <a:custGeom>
              <a:avLst/>
              <a:gdLst/>
              <a:ahLst/>
              <a:cxnLst/>
              <a:rect l="l" t="t" r="r" b="b"/>
              <a:pathLst>
                <a:path w="3372" h="3363" extrusionOk="0">
                  <a:moveTo>
                    <a:pt x="1685" y="605"/>
                  </a:moveTo>
                  <a:cubicBezTo>
                    <a:pt x="2213" y="605"/>
                    <a:pt x="2741" y="965"/>
                    <a:pt x="2771" y="1685"/>
                  </a:cubicBezTo>
                  <a:cubicBezTo>
                    <a:pt x="2771" y="2284"/>
                    <a:pt x="2284" y="2771"/>
                    <a:pt x="1685" y="2771"/>
                  </a:cubicBezTo>
                  <a:cubicBezTo>
                    <a:pt x="1086" y="2771"/>
                    <a:pt x="599" y="2284"/>
                    <a:pt x="599" y="1685"/>
                  </a:cubicBezTo>
                  <a:cubicBezTo>
                    <a:pt x="629" y="965"/>
                    <a:pt x="1157" y="605"/>
                    <a:pt x="1685" y="605"/>
                  </a:cubicBezTo>
                  <a:close/>
                  <a:moveTo>
                    <a:pt x="1685" y="0"/>
                  </a:moveTo>
                  <a:cubicBezTo>
                    <a:pt x="755" y="0"/>
                    <a:pt x="0" y="755"/>
                    <a:pt x="0" y="1685"/>
                  </a:cubicBezTo>
                  <a:cubicBezTo>
                    <a:pt x="46" y="2804"/>
                    <a:pt x="866" y="3363"/>
                    <a:pt x="1685" y="3363"/>
                  </a:cubicBezTo>
                  <a:cubicBezTo>
                    <a:pt x="2505" y="3363"/>
                    <a:pt x="3325" y="2804"/>
                    <a:pt x="3372" y="1685"/>
                  </a:cubicBezTo>
                  <a:cubicBezTo>
                    <a:pt x="3372" y="755"/>
                    <a:pt x="2615" y="0"/>
                    <a:pt x="1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65;p73">
              <a:extLst>
                <a:ext uri="{FF2B5EF4-FFF2-40B4-BE49-F238E27FC236}">
                  <a16:creationId xmlns:a16="http://schemas.microsoft.com/office/drawing/2014/main" id="{F6B9C55A-BBD6-460B-AA66-88380FD98F34}"/>
                </a:ext>
              </a:extLst>
            </p:cNvPr>
            <p:cNvSpPr/>
            <p:nvPr/>
          </p:nvSpPr>
          <p:spPr>
            <a:xfrm>
              <a:off x="5353952" y="3593499"/>
              <a:ext cx="75044" cy="74844"/>
            </a:xfrm>
            <a:custGeom>
              <a:avLst/>
              <a:gdLst/>
              <a:ahLst/>
              <a:cxnLst/>
              <a:rect l="l" t="t" r="r" b="b"/>
              <a:pathLst>
                <a:path w="3372" h="3363" extrusionOk="0">
                  <a:moveTo>
                    <a:pt x="1685" y="605"/>
                  </a:moveTo>
                  <a:cubicBezTo>
                    <a:pt x="2213" y="605"/>
                    <a:pt x="2741" y="965"/>
                    <a:pt x="2771" y="1685"/>
                  </a:cubicBezTo>
                  <a:cubicBezTo>
                    <a:pt x="2771" y="2284"/>
                    <a:pt x="2284" y="2772"/>
                    <a:pt x="1685" y="2772"/>
                  </a:cubicBezTo>
                  <a:cubicBezTo>
                    <a:pt x="1086" y="2772"/>
                    <a:pt x="599" y="2284"/>
                    <a:pt x="599" y="1685"/>
                  </a:cubicBezTo>
                  <a:cubicBezTo>
                    <a:pt x="629" y="965"/>
                    <a:pt x="1157" y="605"/>
                    <a:pt x="1685" y="605"/>
                  </a:cubicBezTo>
                  <a:close/>
                  <a:moveTo>
                    <a:pt x="1685" y="0"/>
                  </a:moveTo>
                  <a:cubicBezTo>
                    <a:pt x="755" y="0"/>
                    <a:pt x="0" y="756"/>
                    <a:pt x="0" y="1685"/>
                  </a:cubicBezTo>
                  <a:cubicBezTo>
                    <a:pt x="46" y="2804"/>
                    <a:pt x="865" y="3362"/>
                    <a:pt x="1685" y="3362"/>
                  </a:cubicBezTo>
                  <a:cubicBezTo>
                    <a:pt x="2505" y="3362"/>
                    <a:pt x="3325" y="2803"/>
                    <a:pt x="3372" y="1685"/>
                  </a:cubicBezTo>
                  <a:cubicBezTo>
                    <a:pt x="3372" y="756"/>
                    <a:pt x="2615" y="0"/>
                    <a:pt x="1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66;p73">
              <a:extLst>
                <a:ext uri="{FF2B5EF4-FFF2-40B4-BE49-F238E27FC236}">
                  <a16:creationId xmlns:a16="http://schemas.microsoft.com/office/drawing/2014/main" id="{D9F5F81A-0BEB-4AD1-9C90-2F886F9B0749}"/>
                </a:ext>
              </a:extLst>
            </p:cNvPr>
            <p:cNvSpPr/>
            <p:nvPr/>
          </p:nvSpPr>
          <p:spPr>
            <a:xfrm>
              <a:off x="5353952" y="3677289"/>
              <a:ext cx="75044" cy="74866"/>
            </a:xfrm>
            <a:custGeom>
              <a:avLst/>
              <a:gdLst/>
              <a:ahLst/>
              <a:cxnLst/>
              <a:rect l="l" t="t" r="r" b="b"/>
              <a:pathLst>
                <a:path w="3372" h="3364" extrusionOk="0">
                  <a:moveTo>
                    <a:pt x="1685" y="607"/>
                  </a:moveTo>
                  <a:cubicBezTo>
                    <a:pt x="2213" y="607"/>
                    <a:pt x="2741" y="967"/>
                    <a:pt x="2771" y="1686"/>
                  </a:cubicBezTo>
                  <a:cubicBezTo>
                    <a:pt x="2771" y="2285"/>
                    <a:pt x="2284" y="2772"/>
                    <a:pt x="1685" y="2772"/>
                  </a:cubicBezTo>
                  <a:cubicBezTo>
                    <a:pt x="1086" y="2772"/>
                    <a:pt x="599" y="2285"/>
                    <a:pt x="599" y="1686"/>
                  </a:cubicBezTo>
                  <a:cubicBezTo>
                    <a:pt x="629" y="966"/>
                    <a:pt x="1157" y="607"/>
                    <a:pt x="1685" y="607"/>
                  </a:cubicBezTo>
                  <a:close/>
                  <a:moveTo>
                    <a:pt x="1685" y="1"/>
                  </a:moveTo>
                  <a:cubicBezTo>
                    <a:pt x="755" y="1"/>
                    <a:pt x="0" y="758"/>
                    <a:pt x="0" y="1688"/>
                  </a:cubicBezTo>
                  <a:cubicBezTo>
                    <a:pt x="46" y="2805"/>
                    <a:pt x="866" y="3364"/>
                    <a:pt x="1685" y="3364"/>
                  </a:cubicBezTo>
                  <a:cubicBezTo>
                    <a:pt x="2505" y="3364"/>
                    <a:pt x="3325" y="2805"/>
                    <a:pt x="3372" y="1688"/>
                  </a:cubicBezTo>
                  <a:cubicBezTo>
                    <a:pt x="3372" y="758"/>
                    <a:pt x="2615" y="1"/>
                    <a:pt x="1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67;p73">
              <a:extLst>
                <a:ext uri="{FF2B5EF4-FFF2-40B4-BE49-F238E27FC236}">
                  <a16:creationId xmlns:a16="http://schemas.microsoft.com/office/drawing/2014/main" id="{85F41BFD-6BCB-455A-B1B9-6D7AC607AC96}"/>
                </a:ext>
              </a:extLst>
            </p:cNvPr>
            <p:cNvSpPr/>
            <p:nvPr/>
          </p:nvSpPr>
          <p:spPr>
            <a:xfrm>
              <a:off x="5353952" y="3761124"/>
              <a:ext cx="75044" cy="74866"/>
            </a:xfrm>
            <a:custGeom>
              <a:avLst/>
              <a:gdLst/>
              <a:ahLst/>
              <a:cxnLst/>
              <a:rect l="l" t="t" r="r" b="b"/>
              <a:pathLst>
                <a:path w="3372" h="3364" extrusionOk="0">
                  <a:moveTo>
                    <a:pt x="1685" y="606"/>
                  </a:moveTo>
                  <a:cubicBezTo>
                    <a:pt x="2213" y="606"/>
                    <a:pt x="2741" y="966"/>
                    <a:pt x="2771" y="1686"/>
                  </a:cubicBezTo>
                  <a:cubicBezTo>
                    <a:pt x="2771" y="2285"/>
                    <a:pt x="2284" y="2772"/>
                    <a:pt x="1685" y="2772"/>
                  </a:cubicBezTo>
                  <a:cubicBezTo>
                    <a:pt x="1086" y="2772"/>
                    <a:pt x="599" y="2285"/>
                    <a:pt x="599" y="1686"/>
                  </a:cubicBezTo>
                  <a:cubicBezTo>
                    <a:pt x="629" y="966"/>
                    <a:pt x="1157" y="606"/>
                    <a:pt x="1685" y="606"/>
                  </a:cubicBezTo>
                  <a:close/>
                  <a:moveTo>
                    <a:pt x="1685" y="1"/>
                  </a:moveTo>
                  <a:cubicBezTo>
                    <a:pt x="755" y="1"/>
                    <a:pt x="0" y="758"/>
                    <a:pt x="0" y="1686"/>
                  </a:cubicBezTo>
                  <a:cubicBezTo>
                    <a:pt x="46" y="2804"/>
                    <a:pt x="866" y="3364"/>
                    <a:pt x="1685" y="3364"/>
                  </a:cubicBezTo>
                  <a:cubicBezTo>
                    <a:pt x="2505" y="3364"/>
                    <a:pt x="3325" y="2804"/>
                    <a:pt x="3372" y="1686"/>
                  </a:cubicBezTo>
                  <a:cubicBezTo>
                    <a:pt x="3372" y="758"/>
                    <a:pt x="2615" y="1"/>
                    <a:pt x="1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68;p73">
              <a:extLst>
                <a:ext uri="{FF2B5EF4-FFF2-40B4-BE49-F238E27FC236}">
                  <a16:creationId xmlns:a16="http://schemas.microsoft.com/office/drawing/2014/main" id="{6138E340-90A0-4D61-A273-1C1BA896AE8D}"/>
                </a:ext>
              </a:extLst>
            </p:cNvPr>
            <p:cNvSpPr/>
            <p:nvPr/>
          </p:nvSpPr>
          <p:spPr>
            <a:xfrm>
              <a:off x="5516970" y="3509665"/>
              <a:ext cx="75066" cy="74844"/>
            </a:xfrm>
            <a:custGeom>
              <a:avLst/>
              <a:gdLst/>
              <a:ahLst/>
              <a:cxnLst/>
              <a:rect l="l" t="t" r="r" b="b"/>
              <a:pathLst>
                <a:path w="3373" h="3363" extrusionOk="0">
                  <a:moveTo>
                    <a:pt x="1687" y="605"/>
                  </a:moveTo>
                  <a:cubicBezTo>
                    <a:pt x="2215" y="605"/>
                    <a:pt x="2743" y="965"/>
                    <a:pt x="2772" y="1685"/>
                  </a:cubicBezTo>
                  <a:cubicBezTo>
                    <a:pt x="2772" y="2284"/>
                    <a:pt x="2285" y="2771"/>
                    <a:pt x="1688" y="2771"/>
                  </a:cubicBezTo>
                  <a:cubicBezTo>
                    <a:pt x="1089" y="2771"/>
                    <a:pt x="601" y="2284"/>
                    <a:pt x="601" y="1685"/>
                  </a:cubicBezTo>
                  <a:cubicBezTo>
                    <a:pt x="631" y="965"/>
                    <a:pt x="1159" y="605"/>
                    <a:pt x="1687" y="605"/>
                  </a:cubicBezTo>
                  <a:close/>
                  <a:moveTo>
                    <a:pt x="1688" y="0"/>
                  </a:moveTo>
                  <a:cubicBezTo>
                    <a:pt x="758" y="0"/>
                    <a:pt x="1" y="755"/>
                    <a:pt x="1" y="1685"/>
                  </a:cubicBezTo>
                  <a:cubicBezTo>
                    <a:pt x="48" y="2804"/>
                    <a:pt x="868" y="3363"/>
                    <a:pt x="1687" y="3363"/>
                  </a:cubicBezTo>
                  <a:cubicBezTo>
                    <a:pt x="2507" y="3363"/>
                    <a:pt x="3327" y="2804"/>
                    <a:pt x="3373" y="1685"/>
                  </a:cubicBezTo>
                  <a:cubicBezTo>
                    <a:pt x="3373" y="755"/>
                    <a:pt x="2616" y="0"/>
                    <a:pt x="1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69;p73">
              <a:extLst>
                <a:ext uri="{FF2B5EF4-FFF2-40B4-BE49-F238E27FC236}">
                  <a16:creationId xmlns:a16="http://schemas.microsoft.com/office/drawing/2014/main" id="{3C4B209E-404B-4EA4-9EED-B01D52436813}"/>
                </a:ext>
              </a:extLst>
            </p:cNvPr>
            <p:cNvSpPr/>
            <p:nvPr/>
          </p:nvSpPr>
          <p:spPr>
            <a:xfrm>
              <a:off x="5516970" y="3593499"/>
              <a:ext cx="75066" cy="74844"/>
            </a:xfrm>
            <a:custGeom>
              <a:avLst/>
              <a:gdLst/>
              <a:ahLst/>
              <a:cxnLst/>
              <a:rect l="l" t="t" r="r" b="b"/>
              <a:pathLst>
                <a:path w="3373" h="3363" extrusionOk="0">
                  <a:moveTo>
                    <a:pt x="1687" y="605"/>
                  </a:moveTo>
                  <a:cubicBezTo>
                    <a:pt x="2215" y="605"/>
                    <a:pt x="2743" y="965"/>
                    <a:pt x="2772" y="1685"/>
                  </a:cubicBezTo>
                  <a:cubicBezTo>
                    <a:pt x="2772" y="2284"/>
                    <a:pt x="2285" y="2772"/>
                    <a:pt x="1688" y="2772"/>
                  </a:cubicBezTo>
                  <a:cubicBezTo>
                    <a:pt x="1089" y="2772"/>
                    <a:pt x="601" y="2284"/>
                    <a:pt x="601" y="1685"/>
                  </a:cubicBezTo>
                  <a:cubicBezTo>
                    <a:pt x="631" y="965"/>
                    <a:pt x="1159" y="605"/>
                    <a:pt x="1687" y="605"/>
                  </a:cubicBezTo>
                  <a:close/>
                  <a:moveTo>
                    <a:pt x="1688" y="0"/>
                  </a:moveTo>
                  <a:cubicBezTo>
                    <a:pt x="758" y="0"/>
                    <a:pt x="1" y="756"/>
                    <a:pt x="1" y="1685"/>
                  </a:cubicBezTo>
                  <a:cubicBezTo>
                    <a:pt x="48" y="2804"/>
                    <a:pt x="867" y="3362"/>
                    <a:pt x="1687" y="3362"/>
                  </a:cubicBezTo>
                  <a:cubicBezTo>
                    <a:pt x="2507" y="3362"/>
                    <a:pt x="3327" y="2803"/>
                    <a:pt x="3373" y="1685"/>
                  </a:cubicBezTo>
                  <a:cubicBezTo>
                    <a:pt x="3373" y="756"/>
                    <a:pt x="2616" y="0"/>
                    <a:pt x="1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70;p73">
              <a:extLst>
                <a:ext uri="{FF2B5EF4-FFF2-40B4-BE49-F238E27FC236}">
                  <a16:creationId xmlns:a16="http://schemas.microsoft.com/office/drawing/2014/main" id="{244C595B-1309-43AB-835D-C77EEE60D1A9}"/>
                </a:ext>
              </a:extLst>
            </p:cNvPr>
            <p:cNvSpPr/>
            <p:nvPr/>
          </p:nvSpPr>
          <p:spPr>
            <a:xfrm>
              <a:off x="5516970" y="3677289"/>
              <a:ext cx="75066" cy="74866"/>
            </a:xfrm>
            <a:custGeom>
              <a:avLst/>
              <a:gdLst/>
              <a:ahLst/>
              <a:cxnLst/>
              <a:rect l="l" t="t" r="r" b="b"/>
              <a:pathLst>
                <a:path w="3373" h="3364" extrusionOk="0">
                  <a:moveTo>
                    <a:pt x="1687" y="607"/>
                  </a:moveTo>
                  <a:cubicBezTo>
                    <a:pt x="2215" y="607"/>
                    <a:pt x="2743" y="967"/>
                    <a:pt x="2772" y="1686"/>
                  </a:cubicBezTo>
                  <a:cubicBezTo>
                    <a:pt x="2772" y="2285"/>
                    <a:pt x="2285" y="2772"/>
                    <a:pt x="1688" y="2772"/>
                  </a:cubicBezTo>
                  <a:cubicBezTo>
                    <a:pt x="1089" y="2772"/>
                    <a:pt x="601" y="2285"/>
                    <a:pt x="601" y="1686"/>
                  </a:cubicBezTo>
                  <a:cubicBezTo>
                    <a:pt x="631" y="966"/>
                    <a:pt x="1159" y="607"/>
                    <a:pt x="1687" y="607"/>
                  </a:cubicBezTo>
                  <a:close/>
                  <a:moveTo>
                    <a:pt x="1688" y="1"/>
                  </a:moveTo>
                  <a:cubicBezTo>
                    <a:pt x="758" y="1"/>
                    <a:pt x="1" y="758"/>
                    <a:pt x="1" y="1688"/>
                  </a:cubicBezTo>
                  <a:cubicBezTo>
                    <a:pt x="48" y="2805"/>
                    <a:pt x="868" y="3364"/>
                    <a:pt x="1687" y="3364"/>
                  </a:cubicBezTo>
                  <a:cubicBezTo>
                    <a:pt x="2507" y="3364"/>
                    <a:pt x="3327" y="2805"/>
                    <a:pt x="3373" y="1688"/>
                  </a:cubicBezTo>
                  <a:cubicBezTo>
                    <a:pt x="3373" y="758"/>
                    <a:pt x="2616" y="1"/>
                    <a:pt x="16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71;p73">
              <a:extLst>
                <a:ext uri="{FF2B5EF4-FFF2-40B4-BE49-F238E27FC236}">
                  <a16:creationId xmlns:a16="http://schemas.microsoft.com/office/drawing/2014/main" id="{E43CEDC2-B5AE-4969-8805-F4ABF74EE87F}"/>
                </a:ext>
              </a:extLst>
            </p:cNvPr>
            <p:cNvSpPr/>
            <p:nvPr/>
          </p:nvSpPr>
          <p:spPr>
            <a:xfrm>
              <a:off x="5516970" y="3761124"/>
              <a:ext cx="75066" cy="74866"/>
            </a:xfrm>
            <a:custGeom>
              <a:avLst/>
              <a:gdLst/>
              <a:ahLst/>
              <a:cxnLst/>
              <a:rect l="l" t="t" r="r" b="b"/>
              <a:pathLst>
                <a:path w="3373" h="3364" extrusionOk="0">
                  <a:moveTo>
                    <a:pt x="1687" y="606"/>
                  </a:moveTo>
                  <a:cubicBezTo>
                    <a:pt x="2215" y="606"/>
                    <a:pt x="2743" y="966"/>
                    <a:pt x="2772" y="1686"/>
                  </a:cubicBezTo>
                  <a:cubicBezTo>
                    <a:pt x="2772" y="2285"/>
                    <a:pt x="2285" y="2772"/>
                    <a:pt x="1688" y="2772"/>
                  </a:cubicBezTo>
                  <a:cubicBezTo>
                    <a:pt x="1089" y="2772"/>
                    <a:pt x="601" y="2285"/>
                    <a:pt x="601" y="1686"/>
                  </a:cubicBezTo>
                  <a:cubicBezTo>
                    <a:pt x="631" y="966"/>
                    <a:pt x="1159" y="606"/>
                    <a:pt x="1687" y="606"/>
                  </a:cubicBezTo>
                  <a:close/>
                  <a:moveTo>
                    <a:pt x="1688" y="1"/>
                  </a:moveTo>
                  <a:cubicBezTo>
                    <a:pt x="758" y="1"/>
                    <a:pt x="1" y="758"/>
                    <a:pt x="1" y="1686"/>
                  </a:cubicBezTo>
                  <a:cubicBezTo>
                    <a:pt x="48" y="2804"/>
                    <a:pt x="868" y="3364"/>
                    <a:pt x="1687" y="3364"/>
                  </a:cubicBezTo>
                  <a:cubicBezTo>
                    <a:pt x="2507" y="3364"/>
                    <a:pt x="3327" y="2804"/>
                    <a:pt x="3373" y="1686"/>
                  </a:cubicBezTo>
                  <a:cubicBezTo>
                    <a:pt x="3373" y="758"/>
                    <a:pt x="2616" y="1"/>
                    <a:pt x="16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72;p73">
              <a:extLst>
                <a:ext uri="{FF2B5EF4-FFF2-40B4-BE49-F238E27FC236}">
                  <a16:creationId xmlns:a16="http://schemas.microsoft.com/office/drawing/2014/main" id="{F0766FDF-1F8A-453D-9694-DC034F0A504D}"/>
                </a:ext>
              </a:extLst>
            </p:cNvPr>
            <p:cNvSpPr/>
            <p:nvPr/>
          </p:nvSpPr>
          <p:spPr>
            <a:xfrm>
              <a:off x="5326623" y="3410786"/>
              <a:ext cx="455805" cy="455782"/>
            </a:xfrm>
            <a:custGeom>
              <a:avLst/>
              <a:gdLst/>
              <a:ahLst/>
              <a:cxnLst/>
              <a:rect l="l" t="t" r="r" b="b"/>
              <a:pathLst>
                <a:path w="20481" h="20480" extrusionOk="0">
                  <a:moveTo>
                    <a:pt x="9940" y="2164"/>
                  </a:moveTo>
                  <a:lnTo>
                    <a:pt x="9940" y="3077"/>
                  </a:lnTo>
                  <a:lnTo>
                    <a:pt x="8427" y="3077"/>
                  </a:lnTo>
                  <a:cubicBezTo>
                    <a:pt x="7820" y="3077"/>
                    <a:pt x="7327" y="3570"/>
                    <a:pt x="7327" y="4177"/>
                  </a:cubicBezTo>
                  <a:lnTo>
                    <a:pt x="7327" y="11478"/>
                  </a:lnTo>
                  <a:lnTo>
                    <a:pt x="5827" y="11478"/>
                  </a:lnTo>
                  <a:lnTo>
                    <a:pt x="5827" y="4177"/>
                  </a:lnTo>
                  <a:cubicBezTo>
                    <a:pt x="5827" y="3570"/>
                    <a:pt x="5332" y="3077"/>
                    <a:pt x="4727" y="3077"/>
                  </a:cubicBezTo>
                  <a:lnTo>
                    <a:pt x="3213" y="3077"/>
                  </a:lnTo>
                  <a:lnTo>
                    <a:pt x="3213" y="2164"/>
                  </a:lnTo>
                  <a:close/>
                  <a:moveTo>
                    <a:pt x="17268" y="2164"/>
                  </a:moveTo>
                  <a:lnTo>
                    <a:pt x="17268" y="3077"/>
                  </a:lnTo>
                  <a:lnTo>
                    <a:pt x="15754" y="3077"/>
                  </a:lnTo>
                  <a:cubicBezTo>
                    <a:pt x="15148" y="3077"/>
                    <a:pt x="14654" y="3570"/>
                    <a:pt x="14654" y="4177"/>
                  </a:cubicBezTo>
                  <a:lnTo>
                    <a:pt x="14654" y="11478"/>
                  </a:lnTo>
                  <a:lnTo>
                    <a:pt x="13153" y="11478"/>
                  </a:lnTo>
                  <a:lnTo>
                    <a:pt x="13153" y="4177"/>
                  </a:lnTo>
                  <a:cubicBezTo>
                    <a:pt x="13153" y="3570"/>
                    <a:pt x="12660" y="3077"/>
                    <a:pt x="12053" y="3077"/>
                  </a:cubicBezTo>
                  <a:lnTo>
                    <a:pt x="10541" y="3077"/>
                  </a:lnTo>
                  <a:lnTo>
                    <a:pt x="10541" y="2164"/>
                  </a:lnTo>
                  <a:close/>
                  <a:moveTo>
                    <a:pt x="4727" y="3677"/>
                  </a:moveTo>
                  <a:cubicBezTo>
                    <a:pt x="5003" y="3677"/>
                    <a:pt x="5226" y="3901"/>
                    <a:pt x="5226" y="4177"/>
                  </a:cubicBezTo>
                  <a:lnTo>
                    <a:pt x="5226" y="19380"/>
                  </a:lnTo>
                  <a:cubicBezTo>
                    <a:pt x="5226" y="19656"/>
                    <a:pt x="5003" y="19881"/>
                    <a:pt x="4727" y="19881"/>
                  </a:cubicBezTo>
                  <a:lnTo>
                    <a:pt x="1101" y="19881"/>
                  </a:lnTo>
                  <a:cubicBezTo>
                    <a:pt x="825" y="19881"/>
                    <a:pt x="600" y="19656"/>
                    <a:pt x="600" y="19380"/>
                  </a:cubicBezTo>
                  <a:lnTo>
                    <a:pt x="600" y="4177"/>
                  </a:lnTo>
                  <a:cubicBezTo>
                    <a:pt x="600" y="3901"/>
                    <a:pt x="825" y="3677"/>
                    <a:pt x="1101" y="3677"/>
                  </a:cubicBezTo>
                  <a:close/>
                  <a:moveTo>
                    <a:pt x="12053" y="3677"/>
                  </a:moveTo>
                  <a:cubicBezTo>
                    <a:pt x="12329" y="3677"/>
                    <a:pt x="12554" y="3901"/>
                    <a:pt x="12554" y="4177"/>
                  </a:cubicBezTo>
                  <a:lnTo>
                    <a:pt x="12554" y="19380"/>
                  </a:lnTo>
                  <a:cubicBezTo>
                    <a:pt x="12554" y="19656"/>
                    <a:pt x="12329" y="19881"/>
                    <a:pt x="12053" y="19881"/>
                  </a:cubicBezTo>
                  <a:lnTo>
                    <a:pt x="8427" y="19881"/>
                  </a:lnTo>
                  <a:cubicBezTo>
                    <a:pt x="8151" y="19881"/>
                    <a:pt x="7927" y="19656"/>
                    <a:pt x="7927" y="19380"/>
                  </a:cubicBezTo>
                  <a:lnTo>
                    <a:pt x="7927" y="4177"/>
                  </a:lnTo>
                  <a:cubicBezTo>
                    <a:pt x="7927" y="3901"/>
                    <a:pt x="8151" y="3677"/>
                    <a:pt x="8427" y="3677"/>
                  </a:cubicBezTo>
                  <a:close/>
                  <a:moveTo>
                    <a:pt x="19380" y="3677"/>
                  </a:moveTo>
                  <a:cubicBezTo>
                    <a:pt x="19656" y="3677"/>
                    <a:pt x="19880" y="3901"/>
                    <a:pt x="19880" y="4177"/>
                  </a:cubicBezTo>
                  <a:lnTo>
                    <a:pt x="19880" y="19380"/>
                  </a:lnTo>
                  <a:cubicBezTo>
                    <a:pt x="19880" y="19656"/>
                    <a:pt x="19656" y="19881"/>
                    <a:pt x="19380" y="19881"/>
                  </a:cubicBezTo>
                  <a:lnTo>
                    <a:pt x="15754" y="19881"/>
                  </a:lnTo>
                  <a:cubicBezTo>
                    <a:pt x="15478" y="19881"/>
                    <a:pt x="15253" y="19656"/>
                    <a:pt x="15253" y="19380"/>
                  </a:cubicBezTo>
                  <a:lnTo>
                    <a:pt x="15253" y="4177"/>
                  </a:lnTo>
                  <a:cubicBezTo>
                    <a:pt x="15253" y="3901"/>
                    <a:pt x="15478" y="3677"/>
                    <a:pt x="15754" y="3677"/>
                  </a:cubicBezTo>
                  <a:close/>
                  <a:moveTo>
                    <a:pt x="1933" y="0"/>
                  </a:moveTo>
                  <a:cubicBezTo>
                    <a:pt x="1337" y="0"/>
                    <a:pt x="851" y="486"/>
                    <a:pt x="851" y="1082"/>
                  </a:cubicBezTo>
                  <a:cubicBezTo>
                    <a:pt x="851" y="1678"/>
                    <a:pt x="1337" y="2164"/>
                    <a:pt x="1933" y="2164"/>
                  </a:cubicBezTo>
                  <a:lnTo>
                    <a:pt x="2613" y="2164"/>
                  </a:lnTo>
                  <a:lnTo>
                    <a:pt x="2613" y="3077"/>
                  </a:lnTo>
                  <a:lnTo>
                    <a:pt x="1101" y="3077"/>
                  </a:lnTo>
                  <a:cubicBezTo>
                    <a:pt x="494" y="3077"/>
                    <a:pt x="1" y="3570"/>
                    <a:pt x="1" y="4177"/>
                  </a:cubicBezTo>
                  <a:lnTo>
                    <a:pt x="1" y="19380"/>
                  </a:lnTo>
                  <a:cubicBezTo>
                    <a:pt x="1" y="19987"/>
                    <a:pt x="494" y="20480"/>
                    <a:pt x="1101" y="20480"/>
                  </a:cubicBezTo>
                  <a:lnTo>
                    <a:pt x="4727" y="20480"/>
                  </a:lnTo>
                  <a:cubicBezTo>
                    <a:pt x="5334" y="20480"/>
                    <a:pt x="5827" y="19987"/>
                    <a:pt x="5827" y="19380"/>
                  </a:cubicBezTo>
                  <a:lnTo>
                    <a:pt x="5827" y="12078"/>
                  </a:lnTo>
                  <a:lnTo>
                    <a:pt x="7327" y="12078"/>
                  </a:lnTo>
                  <a:lnTo>
                    <a:pt x="7327" y="19380"/>
                  </a:lnTo>
                  <a:cubicBezTo>
                    <a:pt x="7327" y="19987"/>
                    <a:pt x="7822" y="20480"/>
                    <a:pt x="8427" y="20480"/>
                  </a:cubicBezTo>
                  <a:lnTo>
                    <a:pt x="12053" y="20480"/>
                  </a:lnTo>
                  <a:cubicBezTo>
                    <a:pt x="12660" y="20480"/>
                    <a:pt x="13153" y="19987"/>
                    <a:pt x="13153" y="19380"/>
                  </a:cubicBezTo>
                  <a:lnTo>
                    <a:pt x="13153" y="12078"/>
                  </a:lnTo>
                  <a:lnTo>
                    <a:pt x="14654" y="12078"/>
                  </a:lnTo>
                  <a:lnTo>
                    <a:pt x="14654" y="19380"/>
                  </a:lnTo>
                  <a:cubicBezTo>
                    <a:pt x="14654" y="19987"/>
                    <a:pt x="15148" y="20480"/>
                    <a:pt x="15754" y="20480"/>
                  </a:cubicBezTo>
                  <a:lnTo>
                    <a:pt x="19380" y="20480"/>
                  </a:lnTo>
                  <a:cubicBezTo>
                    <a:pt x="19987" y="20480"/>
                    <a:pt x="20480" y="19987"/>
                    <a:pt x="20480" y="19380"/>
                  </a:cubicBezTo>
                  <a:lnTo>
                    <a:pt x="20480" y="4177"/>
                  </a:lnTo>
                  <a:cubicBezTo>
                    <a:pt x="20480" y="3570"/>
                    <a:pt x="19987" y="3077"/>
                    <a:pt x="19380" y="3077"/>
                  </a:cubicBezTo>
                  <a:lnTo>
                    <a:pt x="17867" y="3077"/>
                  </a:lnTo>
                  <a:lnTo>
                    <a:pt x="17867" y="2164"/>
                  </a:lnTo>
                  <a:lnTo>
                    <a:pt x="18549" y="2164"/>
                  </a:lnTo>
                  <a:cubicBezTo>
                    <a:pt x="19978" y="2107"/>
                    <a:pt x="19987" y="62"/>
                    <a:pt x="18549" y="0"/>
                  </a:cubicBezTo>
                  <a:lnTo>
                    <a:pt x="7359" y="0"/>
                  </a:lnTo>
                  <a:cubicBezTo>
                    <a:pt x="6971" y="0"/>
                    <a:pt x="6971" y="601"/>
                    <a:pt x="7359" y="601"/>
                  </a:cubicBezTo>
                  <a:lnTo>
                    <a:pt x="18549" y="601"/>
                  </a:lnTo>
                  <a:cubicBezTo>
                    <a:pt x="19181" y="624"/>
                    <a:pt x="19193" y="1534"/>
                    <a:pt x="18549" y="1563"/>
                  </a:cubicBezTo>
                  <a:lnTo>
                    <a:pt x="1933" y="1563"/>
                  </a:lnTo>
                  <a:cubicBezTo>
                    <a:pt x="1666" y="1563"/>
                    <a:pt x="1450" y="1347"/>
                    <a:pt x="1450" y="1082"/>
                  </a:cubicBezTo>
                  <a:cubicBezTo>
                    <a:pt x="1450" y="817"/>
                    <a:pt x="1668" y="599"/>
                    <a:pt x="1933" y="599"/>
                  </a:cubicBezTo>
                  <a:lnTo>
                    <a:pt x="5760" y="599"/>
                  </a:lnTo>
                  <a:cubicBezTo>
                    <a:pt x="6149" y="599"/>
                    <a:pt x="6149" y="0"/>
                    <a:pt x="5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73;p73">
              <a:extLst>
                <a:ext uri="{FF2B5EF4-FFF2-40B4-BE49-F238E27FC236}">
                  <a16:creationId xmlns:a16="http://schemas.microsoft.com/office/drawing/2014/main" id="{02110A5E-0F2F-46A8-9ED0-A3AE45BF549E}"/>
                </a:ext>
              </a:extLst>
            </p:cNvPr>
            <p:cNvSpPr/>
            <p:nvPr/>
          </p:nvSpPr>
          <p:spPr>
            <a:xfrm>
              <a:off x="5680054" y="3509665"/>
              <a:ext cx="75066" cy="74844"/>
            </a:xfrm>
            <a:custGeom>
              <a:avLst/>
              <a:gdLst/>
              <a:ahLst/>
              <a:cxnLst/>
              <a:rect l="l" t="t" r="r" b="b"/>
              <a:pathLst>
                <a:path w="3373" h="3363" extrusionOk="0">
                  <a:moveTo>
                    <a:pt x="1686" y="605"/>
                  </a:moveTo>
                  <a:cubicBezTo>
                    <a:pt x="2214" y="605"/>
                    <a:pt x="2742" y="965"/>
                    <a:pt x="2772" y="1685"/>
                  </a:cubicBezTo>
                  <a:cubicBezTo>
                    <a:pt x="2772" y="2284"/>
                    <a:pt x="2285" y="2771"/>
                    <a:pt x="1686" y="2771"/>
                  </a:cubicBezTo>
                  <a:cubicBezTo>
                    <a:pt x="1088" y="2771"/>
                    <a:pt x="601" y="2284"/>
                    <a:pt x="601" y="1685"/>
                  </a:cubicBezTo>
                  <a:cubicBezTo>
                    <a:pt x="631" y="965"/>
                    <a:pt x="1159" y="605"/>
                    <a:pt x="1686" y="605"/>
                  </a:cubicBezTo>
                  <a:close/>
                  <a:moveTo>
                    <a:pt x="1686" y="0"/>
                  </a:moveTo>
                  <a:cubicBezTo>
                    <a:pt x="757" y="0"/>
                    <a:pt x="0" y="755"/>
                    <a:pt x="0" y="1685"/>
                  </a:cubicBezTo>
                  <a:cubicBezTo>
                    <a:pt x="47" y="2804"/>
                    <a:pt x="867" y="3363"/>
                    <a:pt x="1686" y="3363"/>
                  </a:cubicBezTo>
                  <a:cubicBezTo>
                    <a:pt x="2506" y="3363"/>
                    <a:pt x="3325" y="2804"/>
                    <a:pt x="3372" y="1685"/>
                  </a:cubicBezTo>
                  <a:cubicBezTo>
                    <a:pt x="3372" y="755"/>
                    <a:pt x="2615" y="0"/>
                    <a:pt x="1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74;p73">
              <a:extLst>
                <a:ext uri="{FF2B5EF4-FFF2-40B4-BE49-F238E27FC236}">
                  <a16:creationId xmlns:a16="http://schemas.microsoft.com/office/drawing/2014/main" id="{412C75E6-4CA0-4671-9FAB-F00B67CA83C0}"/>
                </a:ext>
              </a:extLst>
            </p:cNvPr>
            <p:cNvSpPr/>
            <p:nvPr/>
          </p:nvSpPr>
          <p:spPr>
            <a:xfrm>
              <a:off x="5680054" y="3593499"/>
              <a:ext cx="75066" cy="74844"/>
            </a:xfrm>
            <a:custGeom>
              <a:avLst/>
              <a:gdLst/>
              <a:ahLst/>
              <a:cxnLst/>
              <a:rect l="l" t="t" r="r" b="b"/>
              <a:pathLst>
                <a:path w="3373" h="3363" extrusionOk="0">
                  <a:moveTo>
                    <a:pt x="1686" y="605"/>
                  </a:moveTo>
                  <a:cubicBezTo>
                    <a:pt x="2214" y="605"/>
                    <a:pt x="2742" y="965"/>
                    <a:pt x="2772" y="1685"/>
                  </a:cubicBezTo>
                  <a:cubicBezTo>
                    <a:pt x="2772" y="2284"/>
                    <a:pt x="2285" y="2772"/>
                    <a:pt x="1686" y="2772"/>
                  </a:cubicBezTo>
                  <a:cubicBezTo>
                    <a:pt x="1088" y="2772"/>
                    <a:pt x="601" y="2284"/>
                    <a:pt x="601" y="1685"/>
                  </a:cubicBezTo>
                  <a:cubicBezTo>
                    <a:pt x="631" y="965"/>
                    <a:pt x="1159" y="605"/>
                    <a:pt x="1686" y="605"/>
                  </a:cubicBezTo>
                  <a:close/>
                  <a:moveTo>
                    <a:pt x="1686" y="0"/>
                  </a:moveTo>
                  <a:cubicBezTo>
                    <a:pt x="757" y="0"/>
                    <a:pt x="0" y="756"/>
                    <a:pt x="0" y="1685"/>
                  </a:cubicBezTo>
                  <a:cubicBezTo>
                    <a:pt x="47" y="2804"/>
                    <a:pt x="866" y="3362"/>
                    <a:pt x="1686" y="3362"/>
                  </a:cubicBezTo>
                  <a:cubicBezTo>
                    <a:pt x="2506" y="3362"/>
                    <a:pt x="3325" y="2803"/>
                    <a:pt x="3372" y="1685"/>
                  </a:cubicBezTo>
                  <a:cubicBezTo>
                    <a:pt x="3372" y="756"/>
                    <a:pt x="2615" y="0"/>
                    <a:pt x="1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75;p73">
              <a:extLst>
                <a:ext uri="{FF2B5EF4-FFF2-40B4-BE49-F238E27FC236}">
                  <a16:creationId xmlns:a16="http://schemas.microsoft.com/office/drawing/2014/main" id="{1AA0CE5A-8705-4D94-8CC4-0E93310469D8}"/>
                </a:ext>
              </a:extLst>
            </p:cNvPr>
            <p:cNvSpPr/>
            <p:nvPr/>
          </p:nvSpPr>
          <p:spPr>
            <a:xfrm>
              <a:off x="5680054" y="3677289"/>
              <a:ext cx="75066" cy="74866"/>
            </a:xfrm>
            <a:custGeom>
              <a:avLst/>
              <a:gdLst/>
              <a:ahLst/>
              <a:cxnLst/>
              <a:rect l="l" t="t" r="r" b="b"/>
              <a:pathLst>
                <a:path w="3373" h="3364" extrusionOk="0">
                  <a:moveTo>
                    <a:pt x="1686" y="607"/>
                  </a:moveTo>
                  <a:cubicBezTo>
                    <a:pt x="2214" y="607"/>
                    <a:pt x="2742" y="967"/>
                    <a:pt x="2772" y="1686"/>
                  </a:cubicBezTo>
                  <a:cubicBezTo>
                    <a:pt x="2772" y="2285"/>
                    <a:pt x="2285" y="2772"/>
                    <a:pt x="1686" y="2772"/>
                  </a:cubicBezTo>
                  <a:cubicBezTo>
                    <a:pt x="1088" y="2772"/>
                    <a:pt x="601" y="2285"/>
                    <a:pt x="601" y="1686"/>
                  </a:cubicBezTo>
                  <a:cubicBezTo>
                    <a:pt x="631" y="966"/>
                    <a:pt x="1158" y="607"/>
                    <a:pt x="1686" y="607"/>
                  </a:cubicBezTo>
                  <a:close/>
                  <a:moveTo>
                    <a:pt x="1686" y="1"/>
                  </a:moveTo>
                  <a:cubicBezTo>
                    <a:pt x="757" y="1"/>
                    <a:pt x="0" y="758"/>
                    <a:pt x="0" y="1688"/>
                  </a:cubicBezTo>
                  <a:cubicBezTo>
                    <a:pt x="47" y="2805"/>
                    <a:pt x="867" y="3364"/>
                    <a:pt x="1686" y="3364"/>
                  </a:cubicBezTo>
                  <a:cubicBezTo>
                    <a:pt x="2506" y="3364"/>
                    <a:pt x="3325" y="2805"/>
                    <a:pt x="3372" y="1688"/>
                  </a:cubicBezTo>
                  <a:cubicBezTo>
                    <a:pt x="3372" y="758"/>
                    <a:pt x="2615" y="1"/>
                    <a:pt x="1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76;p73">
              <a:extLst>
                <a:ext uri="{FF2B5EF4-FFF2-40B4-BE49-F238E27FC236}">
                  <a16:creationId xmlns:a16="http://schemas.microsoft.com/office/drawing/2014/main" id="{FD552B2B-E684-421F-A8FF-D0E9BC773B84}"/>
                </a:ext>
              </a:extLst>
            </p:cNvPr>
            <p:cNvSpPr/>
            <p:nvPr/>
          </p:nvSpPr>
          <p:spPr>
            <a:xfrm>
              <a:off x="5680054" y="3761124"/>
              <a:ext cx="79695" cy="75044"/>
            </a:xfrm>
            <a:custGeom>
              <a:avLst/>
              <a:gdLst/>
              <a:ahLst/>
              <a:cxnLst/>
              <a:rect l="l" t="t" r="r" b="b"/>
              <a:pathLst>
                <a:path w="3581" h="3372" extrusionOk="0">
                  <a:moveTo>
                    <a:pt x="1686" y="1"/>
                  </a:moveTo>
                  <a:cubicBezTo>
                    <a:pt x="757" y="1"/>
                    <a:pt x="0" y="758"/>
                    <a:pt x="0" y="1686"/>
                  </a:cubicBezTo>
                  <a:cubicBezTo>
                    <a:pt x="0" y="2616"/>
                    <a:pt x="788" y="3371"/>
                    <a:pt x="1694" y="3371"/>
                  </a:cubicBezTo>
                  <a:cubicBezTo>
                    <a:pt x="1768" y="3371"/>
                    <a:pt x="1843" y="3366"/>
                    <a:pt x="1918" y="3356"/>
                  </a:cubicBezTo>
                  <a:cubicBezTo>
                    <a:pt x="2285" y="3305"/>
                    <a:pt x="2226" y="2758"/>
                    <a:pt x="1882" y="2758"/>
                  </a:cubicBezTo>
                  <a:cubicBezTo>
                    <a:pt x="1867" y="2758"/>
                    <a:pt x="1852" y="2759"/>
                    <a:pt x="1836" y="2762"/>
                  </a:cubicBezTo>
                  <a:cubicBezTo>
                    <a:pt x="1787" y="2768"/>
                    <a:pt x="1739" y="2772"/>
                    <a:pt x="1691" y="2772"/>
                  </a:cubicBezTo>
                  <a:cubicBezTo>
                    <a:pt x="1109" y="2772"/>
                    <a:pt x="601" y="2286"/>
                    <a:pt x="601" y="1686"/>
                  </a:cubicBezTo>
                  <a:cubicBezTo>
                    <a:pt x="601" y="1089"/>
                    <a:pt x="1088" y="601"/>
                    <a:pt x="1686" y="601"/>
                  </a:cubicBezTo>
                  <a:cubicBezTo>
                    <a:pt x="2380" y="601"/>
                    <a:pt x="2905" y="1274"/>
                    <a:pt x="2741" y="1947"/>
                  </a:cubicBezTo>
                  <a:cubicBezTo>
                    <a:pt x="2686" y="2170"/>
                    <a:pt x="2867" y="2311"/>
                    <a:pt x="3044" y="2311"/>
                  </a:cubicBezTo>
                  <a:cubicBezTo>
                    <a:pt x="3166" y="2311"/>
                    <a:pt x="3285" y="2244"/>
                    <a:pt x="3323" y="2091"/>
                  </a:cubicBezTo>
                  <a:cubicBezTo>
                    <a:pt x="3581" y="1044"/>
                    <a:pt x="2761" y="1"/>
                    <a:pt x="1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1856;p73">
            <a:extLst>
              <a:ext uri="{FF2B5EF4-FFF2-40B4-BE49-F238E27FC236}">
                <a16:creationId xmlns:a16="http://schemas.microsoft.com/office/drawing/2014/main" id="{8DCCC772-ABFB-4A2C-939D-46F30F9870AD}"/>
              </a:ext>
            </a:extLst>
          </p:cNvPr>
          <p:cNvSpPr/>
          <p:nvPr/>
        </p:nvSpPr>
        <p:spPr>
          <a:xfrm>
            <a:off x="5159517" y="1908544"/>
            <a:ext cx="459588" cy="269464"/>
          </a:xfrm>
          <a:custGeom>
            <a:avLst/>
            <a:gdLst/>
            <a:ahLst/>
            <a:cxnLst/>
            <a:rect l="l" t="t" r="r" b="b"/>
            <a:pathLst>
              <a:path w="20651" h="12108" extrusionOk="0">
                <a:moveTo>
                  <a:pt x="2510" y="9894"/>
                </a:moveTo>
                <a:cubicBezTo>
                  <a:pt x="3674" y="9894"/>
                  <a:pt x="4476" y="10155"/>
                  <a:pt x="5180" y="10503"/>
                </a:cubicBezTo>
                <a:cubicBezTo>
                  <a:pt x="4505" y="10886"/>
                  <a:pt x="3633" y="11250"/>
                  <a:pt x="2755" y="11256"/>
                </a:cubicBezTo>
                <a:cubicBezTo>
                  <a:pt x="2746" y="11256"/>
                  <a:pt x="2736" y="11256"/>
                  <a:pt x="2727" y="11256"/>
                </a:cubicBezTo>
                <a:cubicBezTo>
                  <a:pt x="1878" y="11256"/>
                  <a:pt x="1004" y="10913"/>
                  <a:pt x="681" y="10071"/>
                </a:cubicBezTo>
                <a:cubicBezTo>
                  <a:pt x="1381" y="9948"/>
                  <a:pt x="1982" y="9894"/>
                  <a:pt x="2510" y="9894"/>
                </a:cubicBezTo>
                <a:close/>
                <a:moveTo>
                  <a:pt x="11235" y="600"/>
                </a:moveTo>
                <a:cubicBezTo>
                  <a:pt x="13719" y="600"/>
                  <a:pt x="15742" y="2624"/>
                  <a:pt x="15742" y="5108"/>
                </a:cubicBezTo>
                <a:lnTo>
                  <a:pt x="15742" y="8352"/>
                </a:lnTo>
                <a:cubicBezTo>
                  <a:pt x="14766" y="7910"/>
                  <a:pt x="12273" y="6928"/>
                  <a:pt x="9268" y="6818"/>
                </a:cubicBezTo>
                <a:cubicBezTo>
                  <a:pt x="9263" y="6818"/>
                  <a:pt x="9258" y="6818"/>
                  <a:pt x="9253" y="6818"/>
                </a:cubicBezTo>
                <a:cubicBezTo>
                  <a:pt x="8880" y="6818"/>
                  <a:pt x="8863" y="7402"/>
                  <a:pt x="9246" y="7417"/>
                </a:cubicBezTo>
                <a:cubicBezTo>
                  <a:pt x="12022" y="7520"/>
                  <a:pt x="14397" y="8419"/>
                  <a:pt x="15397" y="8856"/>
                </a:cubicBezTo>
                <a:lnTo>
                  <a:pt x="11880" y="10913"/>
                </a:lnTo>
                <a:cubicBezTo>
                  <a:pt x="11139" y="11329"/>
                  <a:pt x="10393" y="11507"/>
                  <a:pt x="9653" y="11507"/>
                </a:cubicBezTo>
                <a:cubicBezTo>
                  <a:pt x="8536" y="11507"/>
                  <a:pt x="7433" y="11099"/>
                  <a:pt x="6387" y="10487"/>
                </a:cubicBezTo>
                <a:cubicBezTo>
                  <a:pt x="5384" y="9899"/>
                  <a:pt x="4355" y="9296"/>
                  <a:pt x="2506" y="9296"/>
                </a:cubicBezTo>
                <a:cubicBezTo>
                  <a:pt x="2373" y="9296"/>
                  <a:pt x="2235" y="9300"/>
                  <a:pt x="2093" y="9306"/>
                </a:cubicBezTo>
                <a:lnTo>
                  <a:pt x="4514" y="8139"/>
                </a:lnTo>
                <a:cubicBezTo>
                  <a:pt x="5511" y="7763"/>
                  <a:pt x="6591" y="7529"/>
                  <a:pt x="7720" y="7445"/>
                </a:cubicBezTo>
                <a:cubicBezTo>
                  <a:pt x="8099" y="7416"/>
                  <a:pt x="8064" y="6845"/>
                  <a:pt x="7703" y="6845"/>
                </a:cubicBezTo>
                <a:cubicBezTo>
                  <a:pt x="7694" y="6845"/>
                  <a:pt x="7685" y="6845"/>
                  <a:pt x="7676" y="6846"/>
                </a:cubicBezTo>
                <a:cubicBezTo>
                  <a:pt x="6636" y="6925"/>
                  <a:pt x="5634" y="7123"/>
                  <a:pt x="4695" y="7437"/>
                </a:cubicBezTo>
                <a:lnTo>
                  <a:pt x="4695" y="5108"/>
                </a:lnTo>
                <a:cubicBezTo>
                  <a:pt x="4695" y="2624"/>
                  <a:pt x="6717" y="600"/>
                  <a:pt x="9203" y="600"/>
                </a:cubicBezTo>
                <a:close/>
                <a:moveTo>
                  <a:pt x="9203" y="1"/>
                </a:moveTo>
                <a:cubicBezTo>
                  <a:pt x="6387" y="1"/>
                  <a:pt x="4096" y="2293"/>
                  <a:pt x="4096" y="5108"/>
                </a:cubicBezTo>
                <a:lnTo>
                  <a:pt x="4096" y="7675"/>
                </a:lnTo>
                <a:lnTo>
                  <a:pt x="206" y="9551"/>
                </a:lnTo>
                <a:cubicBezTo>
                  <a:pt x="86" y="9594"/>
                  <a:pt x="5" y="9707"/>
                  <a:pt x="7" y="9835"/>
                </a:cubicBezTo>
                <a:cubicBezTo>
                  <a:pt x="1" y="11189"/>
                  <a:pt x="1640" y="11857"/>
                  <a:pt x="2741" y="11857"/>
                </a:cubicBezTo>
                <a:cubicBezTo>
                  <a:pt x="2747" y="11857"/>
                  <a:pt x="2753" y="11857"/>
                  <a:pt x="2760" y="11857"/>
                </a:cubicBezTo>
                <a:cubicBezTo>
                  <a:pt x="3700" y="11849"/>
                  <a:pt x="4721" y="11506"/>
                  <a:pt x="5795" y="10835"/>
                </a:cubicBezTo>
                <a:cubicBezTo>
                  <a:pt x="7054" y="11561"/>
                  <a:pt x="8375" y="12108"/>
                  <a:pt x="9722" y="12108"/>
                </a:cubicBezTo>
                <a:cubicBezTo>
                  <a:pt x="10534" y="12108"/>
                  <a:pt x="11356" y="11909"/>
                  <a:pt x="12180" y="11432"/>
                </a:cubicBezTo>
                <a:lnTo>
                  <a:pt x="16123" y="9125"/>
                </a:lnTo>
                <a:lnTo>
                  <a:pt x="19510" y="9125"/>
                </a:lnTo>
                <a:cubicBezTo>
                  <a:pt x="20042" y="9125"/>
                  <a:pt x="20475" y="8692"/>
                  <a:pt x="20475" y="8160"/>
                </a:cubicBezTo>
                <a:cubicBezTo>
                  <a:pt x="20482" y="6025"/>
                  <a:pt x="20650" y="4355"/>
                  <a:pt x="19296" y="2519"/>
                </a:cubicBezTo>
                <a:cubicBezTo>
                  <a:pt x="19233" y="2434"/>
                  <a:pt x="19151" y="2398"/>
                  <a:pt x="19070" y="2398"/>
                </a:cubicBezTo>
                <a:cubicBezTo>
                  <a:pt x="18856" y="2398"/>
                  <a:pt x="18646" y="2647"/>
                  <a:pt x="18812" y="2873"/>
                </a:cubicBezTo>
                <a:cubicBezTo>
                  <a:pt x="20077" y="4578"/>
                  <a:pt x="19870" y="6182"/>
                  <a:pt x="19876" y="8160"/>
                </a:cubicBezTo>
                <a:cubicBezTo>
                  <a:pt x="19876" y="8362"/>
                  <a:pt x="19713" y="8526"/>
                  <a:pt x="19510" y="8526"/>
                </a:cubicBezTo>
                <a:lnTo>
                  <a:pt x="16342" y="8526"/>
                </a:lnTo>
                <a:lnTo>
                  <a:pt x="16342" y="5108"/>
                </a:lnTo>
                <a:cubicBezTo>
                  <a:pt x="16342" y="3158"/>
                  <a:pt x="15244" y="1461"/>
                  <a:pt x="13634" y="600"/>
                </a:cubicBezTo>
                <a:cubicBezTo>
                  <a:pt x="13773" y="595"/>
                  <a:pt x="13911" y="592"/>
                  <a:pt x="14047" y="592"/>
                </a:cubicBezTo>
                <a:cubicBezTo>
                  <a:pt x="15382" y="592"/>
                  <a:pt x="16539" y="866"/>
                  <a:pt x="17655" y="1704"/>
                </a:cubicBezTo>
                <a:cubicBezTo>
                  <a:pt x="17711" y="1746"/>
                  <a:pt x="17769" y="1764"/>
                  <a:pt x="17825" y="1764"/>
                </a:cubicBezTo>
                <a:cubicBezTo>
                  <a:pt x="18072" y="1764"/>
                  <a:pt x="18272" y="1417"/>
                  <a:pt x="18015" y="1225"/>
                </a:cubicBezTo>
                <a:cubicBezTo>
                  <a:pt x="16947" y="424"/>
                  <a:pt x="15676" y="1"/>
                  <a:pt x="1433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p45"/>
          <p:cNvSpPr txBox="1">
            <a:spLocks noGrp="1"/>
          </p:cNvSpPr>
          <p:nvPr>
            <p:ph type="title"/>
          </p:nvPr>
        </p:nvSpPr>
        <p:spPr>
          <a:xfrm>
            <a:off x="706175" y="463300"/>
            <a:ext cx="77316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</a:t>
            </a:r>
            <a:r>
              <a:rPr lang="es-ES" dirty="0"/>
              <a:t>ÚBLICO OBJETIVO</a:t>
            </a:r>
            <a:endParaRPr u="sng" dirty="0"/>
          </a:p>
        </p:txBody>
      </p:sp>
      <p:sp>
        <p:nvSpPr>
          <p:cNvPr id="1262" name="Google Shape;1262;p45"/>
          <p:cNvSpPr txBox="1">
            <a:spLocks noGrp="1"/>
          </p:cNvSpPr>
          <p:nvPr>
            <p:ph type="subTitle" idx="1"/>
          </p:nvPr>
        </p:nvSpPr>
        <p:spPr>
          <a:xfrm>
            <a:off x="1463050" y="2342500"/>
            <a:ext cx="26163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Empresas</a:t>
            </a:r>
            <a:endParaRPr dirty="0"/>
          </a:p>
        </p:txBody>
      </p:sp>
      <p:sp>
        <p:nvSpPr>
          <p:cNvPr id="1263" name="Google Shape;1263;p45"/>
          <p:cNvSpPr txBox="1">
            <a:spLocks noGrp="1"/>
          </p:cNvSpPr>
          <p:nvPr>
            <p:ph type="subTitle" idx="2"/>
          </p:nvPr>
        </p:nvSpPr>
        <p:spPr>
          <a:xfrm>
            <a:off x="1463050" y="2755075"/>
            <a:ext cx="2616300" cy="10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Empresas organizadoras de carreras de motor</a:t>
            </a:r>
            <a:endParaRPr dirty="0"/>
          </a:p>
        </p:txBody>
      </p:sp>
      <p:sp>
        <p:nvSpPr>
          <p:cNvPr id="1264" name="Google Shape;1264;p45"/>
          <p:cNvSpPr txBox="1">
            <a:spLocks noGrp="1"/>
          </p:cNvSpPr>
          <p:nvPr>
            <p:ph type="subTitle" idx="3"/>
          </p:nvPr>
        </p:nvSpPr>
        <p:spPr>
          <a:xfrm>
            <a:off x="5064648" y="2342500"/>
            <a:ext cx="26163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Aficionados</a:t>
            </a:r>
            <a:endParaRPr dirty="0"/>
          </a:p>
        </p:txBody>
      </p:sp>
      <p:sp>
        <p:nvSpPr>
          <p:cNvPr id="1265" name="Google Shape;1265;p45"/>
          <p:cNvSpPr txBox="1">
            <a:spLocks noGrp="1"/>
          </p:cNvSpPr>
          <p:nvPr>
            <p:ph type="subTitle" idx="4"/>
          </p:nvPr>
        </p:nvSpPr>
        <p:spPr>
          <a:xfrm>
            <a:off x="5064650" y="2755075"/>
            <a:ext cx="2616300" cy="10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Aficionados</a:t>
            </a:r>
            <a:r>
              <a:rPr lang="en" dirty="0"/>
              <a:t> de los </a:t>
            </a:r>
            <a:r>
              <a:rPr lang="es-ES" dirty="0"/>
              <a:t>deportes de motor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3221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5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2663700" cy="17647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DIAGRAMA </a:t>
            </a:r>
            <a:r>
              <a:rPr lang="en-US" dirty="0"/>
              <a:t>ENTIDAD</a:t>
            </a:r>
            <a:br>
              <a:rPr lang="en-US" dirty="0"/>
            </a:br>
            <a:r>
              <a:rPr lang="en-US" dirty="0"/>
              <a:t>RELACI</a:t>
            </a:r>
            <a:r>
              <a:rPr lang="es-ES" dirty="0"/>
              <a:t>ÓN</a:t>
            </a:r>
            <a:endParaRPr u="sng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85BD725-A21A-49A9-B25B-059B070CEEB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84498" y="581594"/>
            <a:ext cx="4446277" cy="3980311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57972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71"/>
          <p:cNvSpPr txBox="1">
            <a:spLocks noGrp="1"/>
          </p:cNvSpPr>
          <p:nvPr>
            <p:ph type="title"/>
          </p:nvPr>
        </p:nvSpPr>
        <p:spPr>
          <a:xfrm>
            <a:off x="706175" y="463300"/>
            <a:ext cx="77316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DIAGRAMA DE APLICAC</a:t>
            </a:r>
            <a:r>
              <a:rPr lang="es-ES" dirty="0"/>
              <a:t>IÓN</a:t>
            </a:r>
            <a:endParaRPr u="sng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6ADD09CA-42D3-4829-8AAD-C8A47515B69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112" y="1389926"/>
            <a:ext cx="6713775" cy="329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EAB0A4D5-4E73-402C-A02B-7B1B957F6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0954" y="1389926"/>
            <a:ext cx="841803" cy="841803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D82FBD70-8F4B-49B8-9299-0561A87EA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2127" y="4213654"/>
            <a:ext cx="1062348" cy="574332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4BC8F63D-8470-4463-8DCF-9B7CF57639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6486" y="1389926"/>
            <a:ext cx="992660" cy="536657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AC45C724-AF7E-4320-8C00-FFCF04D99F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7657" y="3128488"/>
            <a:ext cx="631742" cy="631742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F4792B96-2EAE-43D7-A142-B012B2945B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92629" y="3872041"/>
            <a:ext cx="915945" cy="915945"/>
          </a:xfrm>
          <a:prstGeom prst="rect">
            <a:avLst/>
          </a:prstGeom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AB723304-D4A9-4B7D-A428-9AB3D63760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736" y="1389926"/>
            <a:ext cx="1022353" cy="1022353"/>
          </a:xfrm>
          <a:prstGeom prst="rect">
            <a:avLst/>
          </a:prstGeom>
        </p:spPr>
      </p:pic>
      <p:pic>
        <p:nvPicPr>
          <p:cNvPr id="37" name="Gráfico 36">
            <a:extLst>
              <a:ext uri="{FF2B5EF4-FFF2-40B4-BE49-F238E27FC236}">
                <a16:creationId xmlns:a16="http://schemas.microsoft.com/office/drawing/2014/main" id="{33A2C2BD-5DC6-4675-B204-3C7E49286A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49910" y="1389926"/>
            <a:ext cx="1019178" cy="1019178"/>
          </a:xfrm>
          <a:prstGeom prst="rect">
            <a:avLst/>
          </a:prstGeom>
        </p:spPr>
      </p:pic>
      <p:pic>
        <p:nvPicPr>
          <p:cNvPr id="39" name="Gráfico 38">
            <a:extLst>
              <a:ext uri="{FF2B5EF4-FFF2-40B4-BE49-F238E27FC236}">
                <a16:creationId xmlns:a16="http://schemas.microsoft.com/office/drawing/2014/main" id="{64DEC49B-FB05-4970-86B7-320358721A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49910" y="2525474"/>
            <a:ext cx="1019178" cy="1019178"/>
          </a:xfrm>
          <a:prstGeom prst="rect">
            <a:avLst/>
          </a:prstGeom>
        </p:spPr>
      </p:pic>
      <p:pic>
        <p:nvPicPr>
          <p:cNvPr id="44" name="Gráfico 43">
            <a:extLst>
              <a:ext uri="{FF2B5EF4-FFF2-40B4-BE49-F238E27FC236}">
                <a16:creationId xmlns:a16="http://schemas.microsoft.com/office/drawing/2014/main" id="{99933204-11CB-470A-856E-7EA7BB403C3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1736" y="2617311"/>
            <a:ext cx="1022353" cy="102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523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62"/>
          <p:cNvSpPr txBox="1">
            <a:spLocks noGrp="1"/>
          </p:cNvSpPr>
          <p:nvPr>
            <p:ph type="title"/>
          </p:nvPr>
        </p:nvSpPr>
        <p:spPr>
          <a:xfrm flipH="1">
            <a:off x="713225" y="1903600"/>
            <a:ext cx="3785100" cy="16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DISEÑO</a:t>
            </a:r>
            <a:endParaRPr u="sng" dirty="0"/>
          </a:p>
        </p:txBody>
      </p:sp>
      <p:sp>
        <p:nvSpPr>
          <p:cNvPr id="1527" name="Google Shape;1527;p62"/>
          <p:cNvSpPr txBox="1">
            <a:spLocks noGrp="1"/>
          </p:cNvSpPr>
          <p:nvPr>
            <p:ph type="title" idx="2"/>
          </p:nvPr>
        </p:nvSpPr>
        <p:spPr>
          <a:xfrm flipH="1">
            <a:off x="713225" y="895987"/>
            <a:ext cx="1410600" cy="9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5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2870234" cy="792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PROTOTIPOS</a:t>
            </a:r>
            <a:endParaRPr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0FAFD1C-2577-491F-96E6-271CC7DC775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894" y="823981"/>
            <a:ext cx="5014305" cy="4096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101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5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2870234" cy="792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PROTOTIPOS</a:t>
            </a:r>
            <a:endParaRPr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2204F8BC-3B4B-4162-83C0-F58BED6791E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665" y="1331525"/>
            <a:ext cx="6098670" cy="35879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798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5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2870234" cy="792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PROTOTIPOS</a:t>
            </a: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2E652D2-9892-4FC6-BA51-7AA8710ACB2D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18"/>
          <a:stretch/>
        </p:blipFill>
        <p:spPr bwMode="auto">
          <a:xfrm>
            <a:off x="1903607" y="1331525"/>
            <a:ext cx="5336785" cy="3608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29297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68"/>
          <p:cNvSpPr txBox="1">
            <a:spLocks noGrp="1"/>
          </p:cNvSpPr>
          <p:nvPr>
            <p:ph type="title"/>
          </p:nvPr>
        </p:nvSpPr>
        <p:spPr>
          <a:xfrm>
            <a:off x="706175" y="463300"/>
            <a:ext cx="77316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PALETA DE COLORES</a:t>
            </a:r>
            <a:endParaRPr u="sng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719C17CC-DF2E-4D17-BCD2-56C5DBD416F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062" y="1537017"/>
            <a:ext cx="7105875" cy="29619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3860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43"/>
          <p:cNvSpPr txBox="1">
            <a:spLocks noGrp="1"/>
          </p:cNvSpPr>
          <p:nvPr>
            <p:ph type="title"/>
          </p:nvPr>
        </p:nvSpPr>
        <p:spPr>
          <a:xfrm>
            <a:off x="706175" y="463300"/>
            <a:ext cx="77316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TIPOGRAF</a:t>
            </a:r>
            <a:r>
              <a:rPr lang="es-ES" dirty="0"/>
              <a:t>ÍA</a:t>
            </a:r>
            <a:endParaRPr u="sng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E39CF969-9025-4F33-8EDC-6132E3003E4A}"/>
              </a:ext>
            </a:extLst>
          </p:cNvPr>
          <p:cNvGrpSpPr/>
          <p:nvPr/>
        </p:nvGrpSpPr>
        <p:grpSpPr>
          <a:xfrm>
            <a:off x="1804962" y="1336925"/>
            <a:ext cx="5534025" cy="3343275"/>
            <a:chOff x="0" y="0"/>
            <a:chExt cx="5534025" cy="3343275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50572D0A-DA68-47D4-A3B6-B2762C39B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584450" cy="3343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F88725FE-C935-479D-9BFE-2CA619E81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5100" y="0"/>
              <a:ext cx="2828925" cy="334264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646536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42"/>
          <p:cNvSpPr txBox="1">
            <a:spLocks noGrp="1"/>
          </p:cNvSpPr>
          <p:nvPr>
            <p:ph type="title"/>
          </p:nvPr>
        </p:nvSpPr>
        <p:spPr>
          <a:xfrm>
            <a:off x="2328672" y="1850538"/>
            <a:ext cx="4486656" cy="16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CONCLUSIONES</a:t>
            </a:r>
            <a:endParaRPr dirty="0"/>
          </a:p>
        </p:txBody>
      </p:sp>
      <p:sp>
        <p:nvSpPr>
          <p:cNvPr id="1239" name="Google Shape;1239;p42"/>
          <p:cNvSpPr txBox="1">
            <a:spLocks noGrp="1"/>
          </p:cNvSpPr>
          <p:nvPr>
            <p:ph type="title" idx="2"/>
          </p:nvPr>
        </p:nvSpPr>
        <p:spPr>
          <a:xfrm>
            <a:off x="3866650" y="949049"/>
            <a:ext cx="1410600" cy="9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4942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40"/>
          <p:cNvSpPr txBox="1">
            <a:spLocks noGrp="1"/>
          </p:cNvSpPr>
          <p:nvPr>
            <p:ph type="title"/>
          </p:nvPr>
        </p:nvSpPr>
        <p:spPr>
          <a:xfrm>
            <a:off x="706175" y="463300"/>
            <a:ext cx="77316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CONTENIDOS</a:t>
            </a:r>
            <a:endParaRPr b="0" u="sng" dirty="0"/>
          </a:p>
        </p:txBody>
      </p:sp>
      <p:sp>
        <p:nvSpPr>
          <p:cNvPr id="1199" name="Google Shape;1199;p40"/>
          <p:cNvSpPr txBox="1">
            <a:spLocks noGrp="1"/>
          </p:cNvSpPr>
          <p:nvPr>
            <p:ph type="subTitle" idx="1"/>
          </p:nvPr>
        </p:nvSpPr>
        <p:spPr>
          <a:xfrm>
            <a:off x="713225" y="1707450"/>
            <a:ext cx="35376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Planifi</a:t>
            </a:r>
            <a:r>
              <a:rPr lang="en-US" dirty="0"/>
              <a:t>caci</a:t>
            </a:r>
            <a:r>
              <a:rPr lang="es-ES" dirty="0"/>
              <a:t>ón</a:t>
            </a:r>
            <a:endParaRPr dirty="0"/>
          </a:p>
        </p:txBody>
      </p:sp>
      <p:sp>
        <p:nvSpPr>
          <p:cNvPr id="1200" name="Google Shape;1200;p40"/>
          <p:cNvSpPr txBox="1">
            <a:spLocks noGrp="1"/>
          </p:cNvSpPr>
          <p:nvPr>
            <p:ph type="title" idx="2"/>
          </p:nvPr>
        </p:nvSpPr>
        <p:spPr>
          <a:xfrm>
            <a:off x="713225" y="1154833"/>
            <a:ext cx="918600" cy="6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01" name="Google Shape;1201;p40"/>
          <p:cNvSpPr txBox="1">
            <a:spLocks noGrp="1"/>
          </p:cNvSpPr>
          <p:nvPr>
            <p:ph type="subTitle" idx="3"/>
          </p:nvPr>
        </p:nvSpPr>
        <p:spPr>
          <a:xfrm>
            <a:off x="713225" y="2120025"/>
            <a:ext cx="22620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 planteado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Recursos y planificación</a:t>
            </a:r>
            <a:endParaRPr dirty="0"/>
          </a:p>
        </p:txBody>
      </p:sp>
      <p:sp>
        <p:nvSpPr>
          <p:cNvPr id="1202" name="Google Shape;1202;p40"/>
          <p:cNvSpPr txBox="1">
            <a:spLocks noGrp="1"/>
          </p:cNvSpPr>
          <p:nvPr>
            <p:ph type="title" idx="4"/>
          </p:nvPr>
        </p:nvSpPr>
        <p:spPr>
          <a:xfrm>
            <a:off x="4895481" y="1154833"/>
            <a:ext cx="918600" cy="6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03" name="Google Shape;1203;p40"/>
          <p:cNvSpPr txBox="1">
            <a:spLocks noGrp="1"/>
          </p:cNvSpPr>
          <p:nvPr>
            <p:ph type="subTitle" idx="5"/>
          </p:nvPr>
        </p:nvSpPr>
        <p:spPr>
          <a:xfrm>
            <a:off x="4895481" y="1707450"/>
            <a:ext cx="35376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An</a:t>
            </a:r>
            <a:r>
              <a:rPr lang="es-ES" dirty="0"/>
              <a:t>álisis</a:t>
            </a:r>
            <a:endParaRPr dirty="0"/>
          </a:p>
        </p:txBody>
      </p:sp>
      <p:sp>
        <p:nvSpPr>
          <p:cNvPr id="1204" name="Google Shape;1204;p40"/>
          <p:cNvSpPr txBox="1">
            <a:spLocks noGrp="1"/>
          </p:cNvSpPr>
          <p:nvPr>
            <p:ph type="subTitle" idx="6"/>
          </p:nvPr>
        </p:nvSpPr>
        <p:spPr>
          <a:xfrm>
            <a:off x="4895481" y="2120025"/>
            <a:ext cx="22620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Publico objetivo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Diagramas</a:t>
            </a:r>
            <a:endParaRPr dirty="0"/>
          </a:p>
        </p:txBody>
      </p:sp>
      <p:sp>
        <p:nvSpPr>
          <p:cNvPr id="1205" name="Google Shape;1205;p40"/>
          <p:cNvSpPr txBox="1">
            <a:spLocks noGrp="1"/>
          </p:cNvSpPr>
          <p:nvPr>
            <p:ph type="title" idx="7"/>
          </p:nvPr>
        </p:nvSpPr>
        <p:spPr>
          <a:xfrm>
            <a:off x="713225" y="2927333"/>
            <a:ext cx="918600" cy="6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06" name="Google Shape;1206;p40"/>
          <p:cNvSpPr txBox="1">
            <a:spLocks noGrp="1"/>
          </p:cNvSpPr>
          <p:nvPr>
            <p:ph type="subTitle" idx="8"/>
          </p:nvPr>
        </p:nvSpPr>
        <p:spPr>
          <a:xfrm>
            <a:off x="713225" y="3479950"/>
            <a:ext cx="35376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Diseño</a:t>
            </a:r>
            <a:endParaRPr dirty="0"/>
          </a:p>
        </p:txBody>
      </p:sp>
      <p:sp>
        <p:nvSpPr>
          <p:cNvPr id="1207" name="Google Shape;1207;p40"/>
          <p:cNvSpPr txBox="1">
            <a:spLocks noGrp="1"/>
          </p:cNvSpPr>
          <p:nvPr>
            <p:ph type="subTitle" idx="9"/>
          </p:nvPr>
        </p:nvSpPr>
        <p:spPr>
          <a:xfrm>
            <a:off x="713225" y="3892525"/>
            <a:ext cx="22620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Prototipos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Diseño</a:t>
            </a:r>
          </a:p>
        </p:txBody>
      </p:sp>
      <p:sp>
        <p:nvSpPr>
          <p:cNvPr id="1208" name="Google Shape;1208;p40"/>
          <p:cNvSpPr txBox="1">
            <a:spLocks noGrp="1"/>
          </p:cNvSpPr>
          <p:nvPr>
            <p:ph type="title" idx="13"/>
          </p:nvPr>
        </p:nvSpPr>
        <p:spPr>
          <a:xfrm>
            <a:off x="4895481" y="2927333"/>
            <a:ext cx="918600" cy="6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09" name="Google Shape;1209;p40"/>
          <p:cNvSpPr txBox="1">
            <a:spLocks noGrp="1"/>
          </p:cNvSpPr>
          <p:nvPr>
            <p:ph type="subTitle" idx="14"/>
          </p:nvPr>
        </p:nvSpPr>
        <p:spPr>
          <a:xfrm>
            <a:off x="4895481" y="3479950"/>
            <a:ext cx="35376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Conclusiones</a:t>
            </a:r>
            <a:endParaRPr dirty="0"/>
          </a:p>
        </p:txBody>
      </p:sp>
      <p:sp>
        <p:nvSpPr>
          <p:cNvPr id="1210" name="Google Shape;1210;p40"/>
          <p:cNvSpPr txBox="1">
            <a:spLocks noGrp="1"/>
          </p:cNvSpPr>
          <p:nvPr>
            <p:ph type="subTitle" idx="15"/>
          </p:nvPr>
        </p:nvSpPr>
        <p:spPr>
          <a:xfrm>
            <a:off x="4895481" y="3892525"/>
            <a:ext cx="22620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Pruebas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Conclusiones</a:t>
            </a:r>
            <a:endParaRPr dirty="0"/>
          </a:p>
        </p:txBody>
      </p:sp>
      <p:grpSp>
        <p:nvGrpSpPr>
          <p:cNvPr id="1211" name="Google Shape;1211;p40"/>
          <p:cNvGrpSpPr/>
          <p:nvPr/>
        </p:nvGrpSpPr>
        <p:grpSpPr>
          <a:xfrm>
            <a:off x="1631825" y="1600076"/>
            <a:ext cx="2287873" cy="73800"/>
            <a:chOff x="1772250" y="1428450"/>
            <a:chExt cx="2287873" cy="73800"/>
          </a:xfrm>
        </p:grpSpPr>
        <p:cxnSp>
          <p:nvCxnSpPr>
            <p:cNvPr id="1212" name="Google Shape;1212;p40"/>
            <p:cNvCxnSpPr/>
            <p:nvPr/>
          </p:nvCxnSpPr>
          <p:spPr>
            <a:xfrm>
              <a:off x="1772250" y="1500575"/>
              <a:ext cx="2215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13" name="Google Shape;1213;p40"/>
            <p:cNvSpPr/>
            <p:nvPr/>
          </p:nvSpPr>
          <p:spPr>
            <a:xfrm>
              <a:off x="3617023" y="1428450"/>
              <a:ext cx="443100" cy="73800"/>
            </a:xfrm>
            <a:prstGeom prst="parallelogram">
              <a:avLst>
                <a:gd name="adj" fmla="val 109112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40"/>
          <p:cNvGrpSpPr/>
          <p:nvPr/>
        </p:nvGrpSpPr>
        <p:grpSpPr>
          <a:xfrm>
            <a:off x="5814081" y="1600076"/>
            <a:ext cx="2287873" cy="73800"/>
            <a:chOff x="1772250" y="1428450"/>
            <a:chExt cx="2287873" cy="73800"/>
          </a:xfrm>
        </p:grpSpPr>
        <p:cxnSp>
          <p:nvCxnSpPr>
            <p:cNvPr id="1215" name="Google Shape;1215;p40"/>
            <p:cNvCxnSpPr/>
            <p:nvPr/>
          </p:nvCxnSpPr>
          <p:spPr>
            <a:xfrm>
              <a:off x="1772250" y="1500575"/>
              <a:ext cx="2215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16" name="Google Shape;1216;p40"/>
            <p:cNvSpPr/>
            <p:nvPr/>
          </p:nvSpPr>
          <p:spPr>
            <a:xfrm>
              <a:off x="3617023" y="1428450"/>
              <a:ext cx="443100" cy="73800"/>
            </a:xfrm>
            <a:prstGeom prst="parallelogram">
              <a:avLst>
                <a:gd name="adj" fmla="val 109112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" name="Google Shape;1217;p40"/>
          <p:cNvGrpSpPr/>
          <p:nvPr/>
        </p:nvGrpSpPr>
        <p:grpSpPr>
          <a:xfrm>
            <a:off x="1631825" y="3372776"/>
            <a:ext cx="2287873" cy="73800"/>
            <a:chOff x="1772250" y="1428450"/>
            <a:chExt cx="2287873" cy="73800"/>
          </a:xfrm>
        </p:grpSpPr>
        <p:cxnSp>
          <p:nvCxnSpPr>
            <p:cNvPr id="1218" name="Google Shape;1218;p40"/>
            <p:cNvCxnSpPr/>
            <p:nvPr/>
          </p:nvCxnSpPr>
          <p:spPr>
            <a:xfrm>
              <a:off x="1772250" y="1500575"/>
              <a:ext cx="2215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19" name="Google Shape;1219;p40"/>
            <p:cNvSpPr/>
            <p:nvPr/>
          </p:nvSpPr>
          <p:spPr>
            <a:xfrm>
              <a:off x="3617023" y="1428450"/>
              <a:ext cx="443100" cy="73800"/>
            </a:xfrm>
            <a:prstGeom prst="parallelogram">
              <a:avLst>
                <a:gd name="adj" fmla="val 109112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40"/>
          <p:cNvGrpSpPr/>
          <p:nvPr/>
        </p:nvGrpSpPr>
        <p:grpSpPr>
          <a:xfrm>
            <a:off x="5814081" y="3372776"/>
            <a:ext cx="2287873" cy="73800"/>
            <a:chOff x="1772250" y="1428450"/>
            <a:chExt cx="2287873" cy="73800"/>
          </a:xfrm>
        </p:grpSpPr>
        <p:cxnSp>
          <p:nvCxnSpPr>
            <p:cNvPr id="1221" name="Google Shape;1221;p40"/>
            <p:cNvCxnSpPr/>
            <p:nvPr/>
          </p:nvCxnSpPr>
          <p:spPr>
            <a:xfrm>
              <a:off x="1772250" y="1500575"/>
              <a:ext cx="2215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22" name="Google Shape;1222;p40"/>
            <p:cNvSpPr/>
            <p:nvPr/>
          </p:nvSpPr>
          <p:spPr>
            <a:xfrm>
              <a:off x="3617023" y="1428450"/>
              <a:ext cx="443100" cy="73800"/>
            </a:xfrm>
            <a:prstGeom prst="parallelogram">
              <a:avLst>
                <a:gd name="adj" fmla="val 109112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48"/>
          <p:cNvSpPr txBox="1">
            <a:spLocks noGrp="1"/>
          </p:cNvSpPr>
          <p:nvPr>
            <p:ph type="title"/>
          </p:nvPr>
        </p:nvSpPr>
        <p:spPr>
          <a:xfrm>
            <a:off x="706175" y="463300"/>
            <a:ext cx="77316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PRUEBAS</a:t>
            </a:r>
            <a:endParaRPr dirty="0"/>
          </a:p>
        </p:txBody>
      </p:sp>
      <p:sp>
        <p:nvSpPr>
          <p:cNvPr id="1343" name="Google Shape;1343;p48"/>
          <p:cNvSpPr txBox="1">
            <a:spLocks noGrp="1"/>
          </p:cNvSpPr>
          <p:nvPr>
            <p:ph type="subTitle" idx="1"/>
          </p:nvPr>
        </p:nvSpPr>
        <p:spPr>
          <a:xfrm>
            <a:off x="941825" y="1499616"/>
            <a:ext cx="20046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Unitarias</a:t>
            </a:r>
            <a:endParaRPr dirty="0"/>
          </a:p>
        </p:txBody>
      </p:sp>
      <p:sp>
        <p:nvSpPr>
          <p:cNvPr id="1344" name="Google Shape;1344;p48"/>
          <p:cNvSpPr txBox="1">
            <a:spLocks noGrp="1"/>
          </p:cNvSpPr>
          <p:nvPr>
            <p:ph type="subTitle" idx="2"/>
          </p:nvPr>
        </p:nvSpPr>
        <p:spPr>
          <a:xfrm>
            <a:off x="941825" y="1911096"/>
            <a:ext cx="20046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Evaluar funciones y componentes</a:t>
            </a:r>
            <a:endParaRPr dirty="0"/>
          </a:p>
        </p:txBody>
      </p:sp>
      <p:sp>
        <p:nvSpPr>
          <p:cNvPr id="1345" name="Google Shape;1345;p48"/>
          <p:cNvSpPr txBox="1">
            <a:spLocks noGrp="1"/>
          </p:cNvSpPr>
          <p:nvPr>
            <p:ph type="subTitle" idx="5"/>
          </p:nvPr>
        </p:nvSpPr>
        <p:spPr>
          <a:xfrm>
            <a:off x="3569700" y="1499616"/>
            <a:ext cx="20046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</a:t>
            </a:r>
            <a:r>
              <a:rPr lang="en" dirty="0"/>
              <a:t>ntegración</a:t>
            </a:r>
            <a:endParaRPr dirty="0"/>
          </a:p>
        </p:txBody>
      </p:sp>
      <p:sp>
        <p:nvSpPr>
          <p:cNvPr id="1346" name="Google Shape;1346;p48"/>
          <p:cNvSpPr txBox="1">
            <a:spLocks noGrp="1"/>
          </p:cNvSpPr>
          <p:nvPr>
            <p:ph type="subTitle" idx="6"/>
          </p:nvPr>
        </p:nvSpPr>
        <p:spPr>
          <a:xfrm>
            <a:off x="3569700" y="1911096"/>
            <a:ext cx="20046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Evaluar la interacción entre componentes</a:t>
            </a:r>
            <a:endParaRPr dirty="0"/>
          </a:p>
        </p:txBody>
      </p:sp>
      <p:sp>
        <p:nvSpPr>
          <p:cNvPr id="1347" name="Google Shape;1347;p48"/>
          <p:cNvSpPr txBox="1">
            <a:spLocks noGrp="1"/>
          </p:cNvSpPr>
          <p:nvPr>
            <p:ph type="subTitle" idx="3"/>
          </p:nvPr>
        </p:nvSpPr>
        <p:spPr>
          <a:xfrm>
            <a:off x="941825" y="3127248"/>
            <a:ext cx="20046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Seguridad</a:t>
            </a:r>
            <a:endParaRPr dirty="0"/>
          </a:p>
        </p:txBody>
      </p:sp>
      <p:sp>
        <p:nvSpPr>
          <p:cNvPr id="1348" name="Google Shape;1348;p48"/>
          <p:cNvSpPr txBox="1">
            <a:spLocks noGrp="1"/>
          </p:cNvSpPr>
          <p:nvPr>
            <p:ph type="subTitle" idx="4"/>
          </p:nvPr>
        </p:nvSpPr>
        <p:spPr>
          <a:xfrm>
            <a:off x="941825" y="3538728"/>
            <a:ext cx="20046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Comprobar vulnerabilidades comunes </a:t>
            </a:r>
            <a:r>
              <a:rPr lang="en-US" dirty="0"/>
              <a:t>(XSS)</a:t>
            </a:r>
            <a:endParaRPr dirty="0"/>
          </a:p>
        </p:txBody>
      </p:sp>
      <p:sp>
        <p:nvSpPr>
          <p:cNvPr id="1349" name="Google Shape;1349;p48"/>
          <p:cNvSpPr txBox="1">
            <a:spLocks noGrp="1"/>
          </p:cNvSpPr>
          <p:nvPr>
            <p:ph type="subTitle" idx="7"/>
          </p:nvPr>
        </p:nvSpPr>
        <p:spPr>
          <a:xfrm>
            <a:off x="3569700" y="3127248"/>
            <a:ext cx="20046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Rendimiento</a:t>
            </a:r>
            <a:endParaRPr dirty="0"/>
          </a:p>
        </p:txBody>
      </p:sp>
      <p:sp>
        <p:nvSpPr>
          <p:cNvPr id="1350" name="Google Shape;1350;p48"/>
          <p:cNvSpPr txBox="1">
            <a:spLocks noGrp="1"/>
          </p:cNvSpPr>
          <p:nvPr>
            <p:ph type="subTitle" idx="8"/>
          </p:nvPr>
        </p:nvSpPr>
        <p:spPr>
          <a:xfrm>
            <a:off x="3569700" y="3538728"/>
            <a:ext cx="20046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Evaluar tiempo de respuesta y de carga</a:t>
            </a:r>
            <a:endParaRPr dirty="0"/>
          </a:p>
        </p:txBody>
      </p:sp>
      <p:sp>
        <p:nvSpPr>
          <p:cNvPr id="1351" name="Google Shape;1351;p48"/>
          <p:cNvSpPr txBox="1">
            <a:spLocks noGrp="1"/>
          </p:cNvSpPr>
          <p:nvPr>
            <p:ph type="subTitle" idx="9"/>
          </p:nvPr>
        </p:nvSpPr>
        <p:spPr>
          <a:xfrm>
            <a:off x="6204568" y="1499616"/>
            <a:ext cx="20046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Validación</a:t>
            </a:r>
            <a:endParaRPr dirty="0"/>
          </a:p>
        </p:txBody>
      </p:sp>
      <p:sp>
        <p:nvSpPr>
          <p:cNvPr id="1352" name="Google Shape;1352;p48"/>
          <p:cNvSpPr txBox="1">
            <a:spLocks noGrp="1"/>
          </p:cNvSpPr>
          <p:nvPr>
            <p:ph type="subTitle" idx="13"/>
          </p:nvPr>
        </p:nvSpPr>
        <p:spPr>
          <a:xfrm>
            <a:off x="6204568" y="1911096"/>
            <a:ext cx="20046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Correcta validación de los formularios</a:t>
            </a:r>
            <a:endParaRPr dirty="0"/>
          </a:p>
        </p:txBody>
      </p:sp>
      <p:sp>
        <p:nvSpPr>
          <p:cNvPr id="1353" name="Google Shape;1353;p48"/>
          <p:cNvSpPr txBox="1">
            <a:spLocks noGrp="1"/>
          </p:cNvSpPr>
          <p:nvPr>
            <p:ph type="subTitle" idx="14"/>
          </p:nvPr>
        </p:nvSpPr>
        <p:spPr>
          <a:xfrm>
            <a:off x="6204568" y="3127248"/>
            <a:ext cx="20046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Aceptación</a:t>
            </a:r>
            <a:endParaRPr dirty="0"/>
          </a:p>
        </p:txBody>
      </p:sp>
      <p:sp>
        <p:nvSpPr>
          <p:cNvPr id="1354" name="Google Shape;1354;p48"/>
          <p:cNvSpPr txBox="1">
            <a:spLocks noGrp="1"/>
          </p:cNvSpPr>
          <p:nvPr>
            <p:ph type="subTitle" idx="15"/>
          </p:nvPr>
        </p:nvSpPr>
        <p:spPr>
          <a:xfrm>
            <a:off x="6204568" y="3538728"/>
            <a:ext cx="20046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Comprobar que cumple con los requisitos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7234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1915;p73">
            <a:extLst>
              <a:ext uri="{FF2B5EF4-FFF2-40B4-BE49-F238E27FC236}">
                <a16:creationId xmlns:a16="http://schemas.microsoft.com/office/drawing/2014/main" id="{3A7D6B21-3E3D-4F1A-97E1-6CCC4D04AABD}"/>
              </a:ext>
            </a:extLst>
          </p:cNvPr>
          <p:cNvGrpSpPr/>
          <p:nvPr/>
        </p:nvGrpSpPr>
        <p:grpSpPr>
          <a:xfrm>
            <a:off x="6236690" y="2723674"/>
            <a:ext cx="455805" cy="373595"/>
            <a:chOff x="1391605" y="2725220"/>
            <a:chExt cx="455805" cy="373595"/>
          </a:xfrm>
        </p:grpSpPr>
        <p:sp>
          <p:nvSpPr>
            <p:cNvPr id="55" name="Google Shape;1916;p73">
              <a:extLst>
                <a:ext uri="{FF2B5EF4-FFF2-40B4-BE49-F238E27FC236}">
                  <a16:creationId xmlns:a16="http://schemas.microsoft.com/office/drawing/2014/main" id="{05BD7141-ED73-4881-8A64-4DF791402AFB}"/>
                </a:ext>
              </a:extLst>
            </p:cNvPr>
            <p:cNvSpPr/>
            <p:nvPr/>
          </p:nvSpPr>
          <p:spPr>
            <a:xfrm>
              <a:off x="1391605" y="2725220"/>
              <a:ext cx="455805" cy="373595"/>
            </a:xfrm>
            <a:custGeom>
              <a:avLst/>
              <a:gdLst/>
              <a:ahLst/>
              <a:cxnLst/>
              <a:rect l="l" t="t" r="r" b="b"/>
              <a:pathLst>
                <a:path w="20481" h="16787" extrusionOk="0">
                  <a:moveTo>
                    <a:pt x="6580" y="13923"/>
                  </a:moveTo>
                  <a:lnTo>
                    <a:pt x="4317" y="16187"/>
                  </a:lnTo>
                  <a:lnTo>
                    <a:pt x="2902" y="16187"/>
                  </a:lnTo>
                  <a:lnTo>
                    <a:pt x="5166" y="13923"/>
                  </a:lnTo>
                  <a:close/>
                  <a:moveTo>
                    <a:pt x="15315" y="13923"/>
                  </a:moveTo>
                  <a:lnTo>
                    <a:pt x="17579" y="16187"/>
                  </a:lnTo>
                  <a:lnTo>
                    <a:pt x="16162" y="16187"/>
                  </a:lnTo>
                  <a:lnTo>
                    <a:pt x="13901" y="13923"/>
                  </a:lnTo>
                  <a:close/>
                  <a:moveTo>
                    <a:pt x="300" y="0"/>
                  </a:moveTo>
                  <a:cubicBezTo>
                    <a:pt x="135" y="0"/>
                    <a:pt x="0" y="135"/>
                    <a:pt x="0" y="301"/>
                  </a:cubicBezTo>
                  <a:lnTo>
                    <a:pt x="0" y="13623"/>
                  </a:lnTo>
                  <a:cubicBezTo>
                    <a:pt x="0" y="13788"/>
                    <a:pt x="135" y="13923"/>
                    <a:pt x="300" y="13923"/>
                  </a:cubicBezTo>
                  <a:lnTo>
                    <a:pt x="4317" y="13923"/>
                  </a:lnTo>
                  <a:lnTo>
                    <a:pt x="1966" y="16275"/>
                  </a:lnTo>
                  <a:cubicBezTo>
                    <a:pt x="1780" y="16460"/>
                    <a:pt x="1915" y="16786"/>
                    <a:pt x="2177" y="16786"/>
                  </a:cubicBezTo>
                  <a:lnTo>
                    <a:pt x="4441" y="16786"/>
                  </a:lnTo>
                  <a:cubicBezTo>
                    <a:pt x="4521" y="16786"/>
                    <a:pt x="4597" y="16756"/>
                    <a:pt x="4654" y="16699"/>
                  </a:cubicBezTo>
                  <a:lnTo>
                    <a:pt x="7429" y="13923"/>
                  </a:lnTo>
                  <a:lnTo>
                    <a:pt x="13052" y="13923"/>
                  </a:lnTo>
                  <a:lnTo>
                    <a:pt x="15827" y="16699"/>
                  </a:lnTo>
                  <a:cubicBezTo>
                    <a:pt x="15882" y="16754"/>
                    <a:pt x="15959" y="16786"/>
                    <a:pt x="16038" y="16786"/>
                  </a:cubicBezTo>
                  <a:lnTo>
                    <a:pt x="18304" y="16786"/>
                  </a:lnTo>
                  <a:cubicBezTo>
                    <a:pt x="18564" y="16786"/>
                    <a:pt x="18701" y="16460"/>
                    <a:pt x="18515" y="16275"/>
                  </a:cubicBezTo>
                  <a:lnTo>
                    <a:pt x="16164" y="13923"/>
                  </a:lnTo>
                  <a:lnTo>
                    <a:pt x="20181" y="13923"/>
                  </a:lnTo>
                  <a:cubicBezTo>
                    <a:pt x="20346" y="13923"/>
                    <a:pt x="20481" y="13788"/>
                    <a:pt x="20481" y="13623"/>
                  </a:cubicBezTo>
                  <a:lnTo>
                    <a:pt x="20481" y="301"/>
                  </a:lnTo>
                  <a:cubicBezTo>
                    <a:pt x="20481" y="135"/>
                    <a:pt x="20346" y="0"/>
                    <a:pt x="20181" y="0"/>
                  </a:cubicBezTo>
                  <a:lnTo>
                    <a:pt x="5826" y="0"/>
                  </a:lnTo>
                  <a:cubicBezTo>
                    <a:pt x="5439" y="0"/>
                    <a:pt x="5439" y="601"/>
                    <a:pt x="5826" y="601"/>
                  </a:cubicBezTo>
                  <a:lnTo>
                    <a:pt x="19880" y="601"/>
                  </a:lnTo>
                  <a:lnTo>
                    <a:pt x="19880" y="13323"/>
                  </a:lnTo>
                  <a:lnTo>
                    <a:pt x="601" y="13323"/>
                  </a:lnTo>
                  <a:lnTo>
                    <a:pt x="601" y="601"/>
                  </a:lnTo>
                  <a:lnTo>
                    <a:pt x="4231" y="601"/>
                  </a:lnTo>
                  <a:cubicBezTo>
                    <a:pt x="4619" y="601"/>
                    <a:pt x="4619" y="0"/>
                    <a:pt x="42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17;p73">
              <a:extLst>
                <a:ext uri="{FF2B5EF4-FFF2-40B4-BE49-F238E27FC236}">
                  <a16:creationId xmlns:a16="http://schemas.microsoft.com/office/drawing/2014/main" id="{31CB73A7-F235-45C3-80B9-EFD38F93E7A9}"/>
                </a:ext>
              </a:extLst>
            </p:cNvPr>
            <p:cNvSpPr/>
            <p:nvPr/>
          </p:nvSpPr>
          <p:spPr>
            <a:xfrm>
              <a:off x="1418288" y="2751949"/>
              <a:ext cx="402393" cy="256444"/>
            </a:xfrm>
            <a:custGeom>
              <a:avLst/>
              <a:gdLst/>
              <a:ahLst/>
              <a:cxnLst/>
              <a:rect l="l" t="t" r="r" b="b"/>
              <a:pathLst>
                <a:path w="18081" h="11523" extrusionOk="0">
                  <a:moveTo>
                    <a:pt x="9428" y="2824"/>
                  </a:moveTo>
                  <a:cubicBezTo>
                    <a:pt x="9468" y="2824"/>
                    <a:pt x="9499" y="2856"/>
                    <a:pt x="9499" y="2894"/>
                  </a:cubicBezTo>
                  <a:lnTo>
                    <a:pt x="9499" y="3803"/>
                  </a:lnTo>
                  <a:lnTo>
                    <a:pt x="8521" y="3803"/>
                  </a:lnTo>
                  <a:lnTo>
                    <a:pt x="8521" y="2894"/>
                  </a:lnTo>
                  <a:cubicBezTo>
                    <a:pt x="8521" y="2856"/>
                    <a:pt x="8554" y="2824"/>
                    <a:pt x="8592" y="2824"/>
                  </a:cubicBezTo>
                  <a:close/>
                  <a:moveTo>
                    <a:pt x="7922" y="3786"/>
                  </a:moveTo>
                  <a:lnTo>
                    <a:pt x="7922" y="3803"/>
                  </a:lnTo>
                  <a:cubicBezTo>
                    <a:pt x="7610" y="3820"/>
                    <a:pt x="7307" y="3976"/>
                    <a:pt x="7147" y="4253"/>
                  </a:cubicBezTo>
                  <a:lnTo>
                    <a:pt x="6456" y="4253"/>
                  </a:lnTo>
                  <a:lnTo>
                    <a:pt x="6456" y="3786"/>
                  </a:lnTo>
                  <a:close/>
                  <a:moveTo>
                    <a:pt x="11625" y="3786"/>
                  </a:moveTo>
                  <a:lnTo>
                    <a:pt x="11625" y="4253"/>
                  </a:lnTo>
                  <a:lnTo>
                    <a:pt x="10934" y="4253"/>
                  </a:lnTo>
                  <a:cubicBezTo>
                    <a:pt x="10779" y="3984"/>
                    <a:pt x="10466" y="3801"/>
                    <a:pt x="10154" y="3801"/>
                  </a:cubicBezTo>
                  <a:cubicBezTo>
                    <a:pt x="10136" y="3801"/>
                    <a:pt x="10117" y="3802"/>
                    <a:pt x="10099" y="3803"/>
                  </a:cubicBezTo>
                  <a:lnTo>
                    <a:pt x="10099" y="3786"/>
                  </a:lnTo>
                  <a:close/>
                  <a:moveTo>
                    <a:pt x="10185" y="4402"/>
                  </a:moveTo>
                  <a:cubicBezTo>
                    <a:pt x="10305" y="4417"/>
                    <a:pt x="10404" y="4498"/>
                    <a:pt x="10442" y="4613"/>
                  </a:cubicBezTo>
                  <a:lnTo>
                    <a:pt x="10588" y="5062"/>
                  </a:lnTo>
                  <a:lnTo>
                    <a:pt x="7493" y="5062"/>
                  </a:lnTo>
                  <a:lnTo>
                    <a:pt x="7640" y="4613"/>
                  </a:lnTo>
                  <a:cubicBezTo>
                    <a:pt x="7677" y="4498"/>
                    <a:pt x="7777" y="4417"/>
                    <a:pt x="7896" y="4402"/>
                  </a:cubicBezTo>
                  <a:close/>
                  <a:moveTo>
                    <a:pt x="5677" y="6574"/>
                  </a:moveTo>
                  <a:lnTo>
                    <a:pt x="5989" y="7527"/>
                  </a:lnTo>
                  <a:cubicBezTo>
                    <a:pt x="5979" y="7527"/>
                    <a:pt x="5969" y="7527"/>
                    <a:pt x="5959" y="7527"/>
                  </a:cubicBezTo>
                  <a:cubicBezTo>
                    <a:pt x="5749" y="7527"/>
                    <a:pt x="5540" y="7543"/>
                    <a:pt x="5339" y="7578"/>
                  </a:cubicBezTo>
                  <a:lnTo>
                    <a:pt x="5339" y="6681"/>
                  </a:lnTo>
                  <a:lnTo>
                    <a:pt x="5677" y="6574"/>
                  </a:lnTo>
                  <a:close/>
                  <a:moveTo>
                    <a:pt x="12348" y="6556"/>
                  </a:moveTo>
                  <a:lnTo>
                    <a:pt x="12742" y="6681"/>
                  </a:lnTo>
                  <a:lnTo>
                    <a:pt x="12742" y="7578"/>
                  </a:lnTo>
                  <a:cubicBezTo>
                    <a:pt x="12566" y="7547"/>
                    <a:pt x="12381" y="7533"/>
                    <a:pt x="12193" y="7533"/>
                  </a:cubicBezTo>
                  <a:cubicBezTo>
                    <a:pt x="12137" y="7533"/>
                    <a:pt x="12081" y="7534"/>
                    <a:pt x="12025" y="7536"/>
                  </a:cubicBezTo>
                  <a:lnTo>
                    <a:pt x="12348" y="6556"/>
                  </a:lnTo>
                  <a:close/>
                  <a:moveTo>
                    <a:pt x="6868" y="5663"/>
                  </a:moveTo>
                  <a:lnTo>
                    <a:pt x="7660" y="7893"/>
                  </a:lnTo>
                  <a:cubicBezTo>
                    <a:pt x="7354" y="7751"/>
                    <a:pt x="7003" y="7645"/>
                    <a:pt x="6639" y="7584"/>
                  </a:cubicBezTo>
                  <a:lnTo>
                    <a:pt x="6204" y="6253"/>
                  </a:lnTo>
                  <a:cubicBezTo>
                    <a:pt x="6112" y="5966"/>
                    <a:pt x="6328" y="5663"/>
                    <a:pt x="6629" y="5663"/>
                  </a:cubicBezTo>
                  <a:close/>
                  <a:moveTo>
                    <a:pt x="11391" y="5663"/>
                  </a:moveTo>
                  <a:cubicBezTo>
                    <a:pt x="11691" y="5663"/>
                    <a:pt x="11910" y="5965"/>
                    <a:pt x="11818" y="6251"/>
                  </a:cubicBezTo>
                  <a:lnTo>
                    <a:pt x="11366" y="7621"/>
                  </a:lnTo>
                  <a:cubicBezTo>
                    <a:pt x="11049" y="7686"/>
                    <a:pt x="10744" y="7788"/>
                    <a:pt x="10473" y="7918"/>
                  </a:cubicBezTo>
                  <a:lnTo>
                    <a:pt x="11219" y="5663"/>
                  </a:lnTo>
                  <a:close/>
                  <a:moveTo>
                    <a:pt x="17480" y="600"/>
                  </a:moveTo>
                  <a:lnTo>
                    <a:pt x="17480" y="7968"/>
                  </a:lnTo>
                  <a:lnTo>
                    <a:pt x="15363" y="7968"/>
                  </a:lnTo>
                  <a:lnTo>
                    <a:pt x="15363" y="5909"/>
                  </a:lnTo>
                  <a:cubicBezTo>
                    <a:pt x="15363" y="5442"/>
                    <a:pt x="14983" y="5062"/>
                    <a:pt x="14516" y="5062"/>
                  </a:cubicBezTo>
                  <a:lnTo>
                    <a:pt x="13589" y="5062"/>
                  </a:lnTo>
                  <a:cubicBezTo>
                    <a:pt x="13122" y="5062"/>
                    <a:pt x="12742" y="5442"/>
                    <a:pt x="12742" y="5909"/>
                  </a:cubicBezTo>
                  <a:lnTo>
                    <a:pt x="12742" y="6052"/>
                  </a:lnTo>
                  <a:lnTo>
                    <a:pt x="12428" y="5951"/>
                  </a:lnTo>
                  <a:cubicBezTo>
                    <a:pt x="12350" y="5450"/>
                    <a:pt x="11898" y="5062"/>
                    <a:pt x="11391" y="5062"/>
                  </a:cubicBezTo>
                  <a:lnTo>
                    <a:pt x="11219" y="5062"/>
                  </a:lnTo>
                  <a:lnTo>
                    <a:pt x="11150" y="4852"/>
                  </a:lnTo>
                  <a:lnTo>
                    <a:pt x="11925" y="4852"/>
                  </a:lnTo>
                  <a:cubicBezTo>
                    <a:pt x="12091" y="4852"/>
                    <a:pt x="12224" y="4719"/>
                    <a:pt x="12224" y="4552"/>
                  </a:cubicBezTo>
                  <a:lnTo>
                    <a:pt x="12224" y="3486"/>
                  </a:lnTo>
                  <a:cubicBezTo>
                    <a:pt x="12224" y="3319"/>
                    <a:pt x="12091" y="3186"/>
                    <a:pt x="11925" y="3186"/>
                  </a:cubicBezTo>
                  <a:lnTo>
                    <a:pt x="10098" y="3186"/>
                  </a:lnTo>
                  <a:lnTo>
                    <a:pt x="10098" y="2893"/>
                  </a:lnTo>
                  <a:cubicBezTo>
                    <a:pt x="10098" y="2524"/>
                    <a:pt x="9798" y="2223"/>
                    <a:pt x="9428" y="2223"/>
                  </a:cubicBezTo>
                  <a:lnTo>
                    <a:pt x="8592" y="2223"/>
                  </a:lnTo>
                  <a:cubicBezTo>
                    <a:pt x="8223" y="2223"/>
                    <a:pt x="7921" y="2524"/>
                    <a:pt x="7921" y="2893"/>
                  </a:cubicBezTo>
                  <a:lnTo>
                    <a:pt x="7921" y="3186"/>
                  </a:lnTo>
                  <a:lnTo>
                    <a:pt x="6156" y="3186"/>
                  </a:lnTo>
                  <a:cubicBezTo>
                    <a:pt x="5991" y="3186"/>
                    <a:pt x="5856" y="3319"/>
                    <a:pt x="5856" y="3486"/>
                  </a:cubicBezTo>
                  <a:lnTo>
                    <a:pt x="5856" y="4552"/>
                  </a:lnTo>
                  <a:cubicBezTo>
                    <a:pt x="5856" y="4719"/>
                    <a:pt x="5991" y="4852"/>
                    <a:pt x="6156" y="4852"/>
                  </a:cubicBezTo>
                  <a:lnTo>
                    <a:pt x="6930" y="4852"/>
                  </a:lnTo>
                  <a:lnTo>
                    <a:pt x="6862" y="5062"/>
                  </a:lnTo>
                  <a:lnTo>
                    <a:pt x="6629" y="5062"/>
                  </a:lnTo>
                  <a:cubicBezTo>
                    <a:pt x="6116" y="5062"/>
                    <a:pt x="5658" y="5459"/>
                    <a:pt x="5589" y="5971"/>
                  </a:cubicBezTo>
                  <a:lnTo>
                    <a:pt x="5339" y="6052"/>
                  </a:lnTo>
                  <a:lnTo>
                    <a:pt x="5339" y="5909"/>
                  </a:lnTo>
                  <a:cubicBezTo>
                    <a:pt x="5339" y="5442"/>
                    <a:pt x="4960" y="5062"/>
                    <a:pt x="4492" y="5062"/>
                  </a:cubicBezTo>
                  <a:lnTo>
                    <a:pt x="3567" y="5062"/>
                  </a:lnTo>
                  <a:cubicBezTo>
                    <a:pt x="3100" y="5062"/>
                    <a:pt x="2718" y="5442"/>
                    <a:pt x="2718" y="5909"/>
                  </a:cubicBezTo>
                  <a:lnTo>
                    <a:pt x="2718" y="7968"/>
                  </a:lnTo>
                  <a:lnTo>
                    <a:pt x="601" y="7968"/>
                  </a:lnTo>
                  <a:lnTo>
                    <a:pt x="601" y="600"/>
                  </a:lnTo>
                  <a:close/>
                  <a:moveTo>
                    <a:pt x="4492" y="5663"/>
                  </a:moveTo>
                  <a:cubicBezTo>
                    <a:pt x="4629" y="5663"/>
                    <a:pt x="4739" y="5773"/>
                    <a:pt x="4739" y="5911"/>
                  </a:cubicBezTo>
                  <a:lnTo>
                    <a:pt x="4739" y="7696"/>
                  </a:lnTo>
                  <a:cubicBezTo>
                    <a:pt x="4276" y="7788"/>
                    <a:pt x="3690" y="7902"/>
                    <a:pt x="3319" y="7974"/>
                  </a:cubicBezTo>
                  <a:lnTo>
                    <a:pt x="3319" y="5911"/>
                  </a:lnTo>
                  <a:cubicBezTo>
                    <a:pt x="3319" y="5775"/>
                    <a:pt x="3431" y="5663"/>
                    <a:pt x="3567" y="5663"/>
                  </a:cubicBezTo>
                  <a:close/>
                  <a:moveTo>
                    <a:pt x="14516" y="5663"/>
                  </a:moveTo>
                  <a:cubicBezTo>
                    <a:pt x="14652" y="5663"/>
                    <a:pt x="14763" y="5773"/>
                    <a:pt x="14763" y="5909"/>
                  </a:cubicBezTo>
                  <a:lnTo>
                    <a:pt x="14763" y="7974"/>
                  </a:lnTo>
                  <a:lnTo>
                    <a:pt x="13343" y="7696"/>
                  </a:lnTo>
                  <a:lnTo>
                    <a:pt x="13343" y="5909"/>
                  </a:lnTo>
                  <a:cubicBezTo>
                    <a:pt x="13343" y="5773"/>
                    <a:pt x="13453" y="5663"/>
                    <a:pt x="13591" y="5663"/>
                  </a:cubicBezTo>
                  <a:close/>
                  <a:moveTo>
                    <a:pt x="10586" y="5663"/>
                  </a:moveTo>
                  <a:lnTo>
                    <a:pt x="9528" y="8866"/>
                  </a:lnTo>
                  <a:cubicBezTo>
                    <a:pt x="9457" y="9079"/>
                    <a:pt x="9271" y="9187"/>
                    <a:pt x="9085" y="9187"/>
                  </a:cubicBezTo>
                  <a:cubicBezTo>
                    <a:pt x="8903" y="9187"/>
                    <a:pt x="8720" y="9084"/>
                    <a:pt x="8645" y="8875"/>
                  </a:cubicBezTo>
                  <a:lnTo>
                    <a:pt x="7506" y="5663"/>
                  </a:lnTo>
                  <a:close/>
                  <a:moveTo>
                    <a:pt x="5941" y="8130"/>
                  </a:moveTo>
                  <a:cubicBezTo>
                    <a:pt x="6723" y="8130"/>
                    <a:pt x="7628" y="8391"/>
                    <a:pt x="8007" y="8869"/>
                  </a:cubicBezTo>
                  <a:cubicBezTo>
                    <a:pt x="8066" y="8946"/>
                    <a:pt x="8088" y="9114"/>
                    <a:pt x="8131" y="9203"/>
                  </a:cubicBezTo>
                  <a:lnTo>
                    <a:pt x="3630" y="9203"/>
                  </a:lnTo>
                  <a:cubicBezTo>
                    <a:pt x="3458" y="9203"/>
                    <a:pt x="3319" y="9062"/>
                    <a:pt x="3319" y="8891"/>
                  </a:cubicBezTo>
                  <a:lnTo>
                    <a:pt x="3319" y="8587"/>
                  </a:lnTo>
                  <a:cubicBezTo>
                    <a:pt x="3817" y="8489"/>
                    <a:pt x="4941" y="8269"/>
                    <a:pt x="5381" y="8181"/>
                  </a:cubicBezTo>
                  <a:cubicBezTo>
                    <a:pt x="5553" y="8147"/>
                    <a:pt x="5743" y="8130"/>
                    <a:pt x="5941" y="8130"/>
                  </a:cubicBezTo>
                  <a:close/>
                  <a:moveTo>
                    <a:pt x="12207" y="8135"/>
                  </a:moveTo>
                  <a:cubicBezTo>
                    <a:pt x="12380" y="8135"/>
                    <a:pt x="12547" y="8150"/>
                    <a:pt x="12702" y="8181"/>
                  </a:cubicBezTo>
                  <a:lnTo>
                    <a:pt x="14763" y="8586"/>
                  </a:lnTo>
                  <a:lnTo>
                    <a:pt x="14763" y="8891"/>
                  </a:lnTo>
                  <a:cubicBezTo>
                    <a:pt x="14763" y="9062"/>
                    <a:pt x="14623" y="9203"/>
                    <a:pt x="14453" y="9203"/>
                  </a:cubicBezTo>
                  <a:lnTo>
                    <a:pt x="13295" y="9203"/>
                  </a:lnTo>
                  <a:cubicBezTo>
                    <a:pt x="12906" y="9203"/>
                    <a:pt x="12906" y="9802"/>
                    <a:pt x="13295" y="9802"/>
                  </a:cubicBezTo>
                  <a:lnTo>
                    <a:pt x="14453" y="9802"/>
                  </a:lnTo>
                  <a:cubicBezTo>
                    <a:pt x="14954" y="9802"/>
                    <a:pt x="15363" y="9393"/>
                    <a:pt x="15363" y="8891"/>
                  </a:cubicBezTo>
                  <a:lnTo>
                    <a:pt x="15363" y="8569"/>
                  </a:lnTo>
                  <a:lnTo>
                    <a:pt x="17480" y="8569"/>
                  </a:lnTo>
                  <a:lnTo>
                    <a:pt x="17480" y="10922"/>
                  </a:lnTo>
                  <a:lnTo>
                    <a:pt x="601" y="10922"/>
                  </a:lnTo>
                  <a:lnTo>
                    <a:pt x="601" y="8569"/>
                  </a:lnTo>
                  <a:lnTo>
                    <a:pt x="2720" y="8569"/>
                  </a:lnTo>
                  <a:lnTo>
                    <a:pt x="2720" y="8891"/>
                  </a:lnTo>
                  <a:cubicBezTo>
                    <a:pt x="2720" y="9393"/>
                    <a:pt x="3127" y="9802"/>
                    <a:pt x="3630" y="9802"/>
                  </a:cubicBezTo>
                  <a:lnTo>
                    <a:pt x="11590" y="9802"/>
                  </a:lnTo>
                  <a:cubicBezTo>
                    <a:pt x="11978" y="9802"/>
                    <a:pt x="11978" y="9203"/>
                    <a:pt x="11590" y="9203"/>
                  </a:cubicBezTo>
                  <a:lnTo>
                    <a:pt x="10040" y="9203"/>
                  </a:lnTo>
                  <a:cubicBezTo>
                    <a:pt x="10076" y="9125"/>
                    <a:pt x="10102" y="8944"/>
                    <a:pt x="10161" y="8874"/>
                  </a:cubicBezTo>
                  <a:cubicBezTo>
                    <a:pt x="10505" y="8444"/>
                    <a:pt x="11415" y="8135"/>
                    <a:pt x="12207" y="8135"/>
                  </a:cubicBezTo>
                  <a:close/>
                  <a:moveTo>
                    <a:pt x="301" y="1"/>
                  </a:moveTo>
                  <a:cubicBezTo>
                    <a:pt x="135" y="1"/>
                    <a:pt x="1" y="134"/>
                    <a:pt x="1" y="299"/>
                  </a:cubicBezTo>
                  <a:lnTo>
                    <a:pt x="1" y="11222"/>
                  </a:lnTo>
                  <a:cubicBezTo>
                    <a:pt x="1" y="11388"/>
                    <a:pt x="135" y="11523"/>
                    <a:pt x="301" y="11523"/>
                  </a:cubicBezTo>
                  <a:lnTo>
                    <a:pt x="17781" y="11523"/>
                  </a:lnTo>
                  <a:cubicBezTo>
                    <a:pt x="17946" y="11523"/>
                    <a:pt x="18081" y="11388"/>
                    <a:pt x="18081" y="11222"/>
                  </a:cubicBezTo>
                  <a:lnTo>
                    <a:pt x="18081" y="299"/>
                  </a:lnTo>
                  <a:cubicBezTo>
                    <a:pt x="18081" y="134"/>
                    <a:pt x="17948" y="1"/>
                    <a:pt x="17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18;p73">
              <a:extLst>
                <a:ext uri="{FF2B5EF4-FFF2-40B4-BE49-F238E27FC236}">
                  <a16:creationId xmlns:a16="http://schemas.microsoft.com/office/drawing/2014/main" id="{0BD6D047-B1F1-4AA0-AAA2-E68AC9E71D35}"/>
                </a:ext>
              </a:extLst>
            </p:cNvPr>
            <p:cNvSpPr/>
            <p:nvPr/>
          </p:nvSpPr>
          <p:spPr>
            <a:xfrm>
              <a:off x="1719510" y="2783017"/>
              <a:ext cx="68011" cy="13375"/>
            </a:xfrm>
            <a:custGeom>
              <a:avLst/>
              <a:gdLst/>
              <a:ahLst/>
              <a:cxnLst/>
              <a:rect l="l" t="t" r="r" b="b"/>
              <a:pathLst>
                <a:path w="3056" h="601" extrusionOk="0">
                  <a:moveTo>
                    <a:pt x="399" y="0"/>
                  </a:moveTo>
                  <a:cubicBezTo>
                    <a:pt x="1" y="14"/>
                    <a:pt x="1" y="587"/>
                    <a:pt x="399" y="601"/>
                  </a:cubicBezTo>
                  <a:lnTo>
                    <a:pt x="2659" y="601"/>
                  </a:lnTo>
                  <a:cubicBezTo>
                    <a:pt x="3055" y="587"/>
                    <a:pt x="3055" y="14"/>
                    <a:pt x="2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19;p73">
              <a:extLst>
                <a:ext uri="{FF2B5EF4-FFF2-40B4-BE49-F238E27FC236}">
                  <a16:creationId xmlns:a16="http://schemas.microsoft.com/office/drawing/2014/main" id="{39DB3B69-8E7E-47F2-ABBC-6EBA676E1016}"/>
                </a:ext>
              </a:extLst>
            </p:cNvPr>
            <p:cNvSpPr/>
            <p:nvPr/>
          </p:nvSpPr>
          <p:spPr>
            <a:xfrm>
              <a:off x="1744680" y="2807653"/>
              <a:ext cx="42841" cy="13398"/>
            </a:xfrm>
            <a:custGeom>
              <a:avLst/>
              <a:gdLst/>
              <a:ahLst/>
              <a:cxnLst/>
              <a:rect l="l" t="t" r="r" b="b"/>
              <a:pathLst>
                <a:path w="1925" h="602" extrusionOk="0">
                  <a:moveTo>
                    <a:pt x="397" y="1"/>
                  </a:moveTo>
                  <a:cubicBezTo>
                    <a:pt x="0" y="15"/>
                    <a:pt x="0" y="588"/>
                    <a:pt x="397" y="601"/>
                  </a:cubicBezTo>
                  <a:lnTo>
                    <a:pt x="1528" y="601"/>
                  </a:lnTo>
                  <a:cubicBezTo>
                    <a:pt x="1924" y="588"/>
                    <a:pt x="1924" y="15"/>
                    <a:pt x="15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115;p73">
            <a:extLst>
              <a:ext uri="{FF2B5EF4-FFF2-40B4-BE49-F238E27FC236}">
                <a16:creationId xmlns:a16="http://schemas.microsoft.com/office/drawing/2014/main" id="{EBA74793-CF5E-488A-8907-1590DB496FE3}"/>
              </a:ext>
            </a:extLst>
          </p:cNvPr>
          <p:cNvGrpSpPr/>
          <p:nvPr/>
        </p:nvGrpSpPr>
        <p:grpSpPr>
          <a:xfrm>
            <a:off x="836117" y="1403186"/>
            <a:ext cx="455827" cy="455827"/>
            <a:chOff x="4670768" y="4137434"/>
            <a:chExt cx="455827" cy="455827"/>
          </a:xfrm>
        </p:grpSpPr>
        <p:sp>
          <p:nvSpPr>
            <p:cNvPr id="24" name="Google Shape;2116;p73">
              <a:extLst>
                <a:ext uri="{FF2B5EF4-FFF2-40B4-BE49-F238E27FC236}">
                  <a16:creationId xmlns:a16="http://schemas.microsoft.com/office/drawing/2014/main" id="{6E5CDBA1-03FB-46CB-89DE-BA565E52C018}"/>
                </a:ext>
              </a:extLst>
            </p:cNvPr>
            <p:cNvSpPr/>
            <p:nvPr/>
          </p:nvSpPr>
          <p:spPr>
            <a:xfrm>
              <a:off x="4702993" y="4178472"/>
              <a:ext cx="262409" cy="92759"/>
            </a:xfrm>
            <a:custGeom>
              <a:avLst/>
              <a:gdLst/>
              <a:ahLst/>
              <a:cxnLst/>
              <a:rect l="l" t="t" r="r" b="b"/>
              <a:pathLst>
                <a:path w="11791" h="4168" extrusionOk="0">
                  <a:moveTo>
                    <a:pt x="11190" y="601"/>
                  </a:moveTo>
                  <a:lnTo>
                    <a:pt x="11190" y="1671"/>
                  </a:lnTo>
                  <a:lnTo>
                    <a:pt x="10954" y="1959"/>
                  </a:lnTo>
                  <a:cubicBezTo>
                    <a:pt x="10768" y="1738"/>
                    <a:pt x="10514" y="1579"/>
                    <a:pt x="10224" y="1513"/>
                  </a:cubicBezTo>
                  <a:lnTo>
                    <a:pt x="10224" y="601"/>
                  </a:lnTo>
                  <a:close/>
                  <a:moveTo>
                    <a:pt x="7272" y="1030"/>
                  </a:moveTo>
                  <a:lnTo>
                    <a:pt x="9095" y="1766"/>
                  </a:lnTo>
                  <a:cubicBezTo>
                    <a:pt x="8728" y="2048"/>
                    <a:pt x="8516" y="2547"/>
                    <a:pt x="8596" y="3028"/>
                  </a:cubicBezTo>
                  <a:lnTo>
                    <a:pt x="4278" y="3028"/>
                  </a:lnTo>
                  <a:cubicBezTo>
                    <a:pt x="4343" y="2600"/>
                    <a:pt x="4187" y="2145"/>
                    <a:pt x="3871" y="1847"/>
                  </a:cubicBezTo>
                  <a:cubicBezTo>
                    <a:pt x="4386" y="1747"/>
                    <a:pt x="4787" y="1694"/>
                    <a:pt x="4961" y="1672"/>
                  </a:cubicBezTo>
                  <a:lnTo>
                    <a:pt x="5730" y="2106"/>
                  </a:lnTo>
                  <a:cubicBezTo>
                    <a:pt x="5774" y="2130"/>
                    <a:pt x="5823" y="2155"/>
                    <a:pt x="5874" y="2156"/>
                  </a:cubicBezTo>
                  <a:lnTo>
                    <a:pt x="6969" y="2156"/>
                  </a:lnTo>
                  <a:cubicBezTo>
                    <a:pt x="6971" y="2156"/>
                    <a:pt x="6973" y="2156"/>
                    <a:pt x="6975" y="2156"/>
                  </a:cubicBezTo>
                  <a:cubicBezTo>
                    <a:pt x="7126" y="2156"/>
                    <a:pt x="7272" y="2000"/>
                    <a:pt x="7272" y="1856"/>
                  </a:cubicBezTo>
                  <a:lnTo>
                    <a:pt x="7272" y="1030"/>
                  </a:lnTo>
                  <a:close/>
                  <a:moveTo>
                    <a:pt x="1653" y="2457"/>
                  </a:moveTo>
                  <a:lnTo>
                    <a:pt x="1653" y="2457"/>
                  </a:lnTo>
                  <a:cubicBezTo>
                    <a:pt x="1601" y="2647"/>
                    <a:pt x="1589" y="2837"/>
                    <a:pt x="1618" y="3030"/>
                  </a:cubicBezTo>
                  <a:lnTo>
                    <a:pt x="676" y="3030"/>
                  </a:lnTo>
                  <a:cubicBezTo>
                    <a:pt x="737" y="2916"/>
                    <a:pt x="832" y="2821"/>
                    <a:pt x="953" y="2761"/>
                  </a:cubicBezTo>
                  <a:cubicBezTo>
                    <a:pt x="1177" y="2650"/>
                    <a:pt x="1413" y="2549"/>
                    <a:pt x="1653" y="2457"/>
                  </a:cubicBezTo>
                  <a:close/>
                  <a:moveTo>
                    <a:pt x="2948" y="2083"/>
                  </a:moveTo>
                  <a:cubicBezTo>
                    <a:pt x="3310" y="2083"/>
                    <a:pt x="3673" y="2330"/>
                    <a:pt x="3694" y="2824"/>
                  </a:cubicBezTo>
                  <a:cubicBezTo>
                    <a:pt x="3694" y="3235"/>
                    <a:pt x="3358" y="3569"/>
                    <a:pt x="2948" y="3569"/>
                  </a:cubicBezTo>
                  <a:cubicBezTo>
                    <a:pt x="2537" y="3569"/>
                    <a:pt x="2203" y="3235"/>
                    <a:pt x="2203" y="2824"/>
                  </a:cubicBezTo>
                  <a:cubicBezTo>
                    <a:pt x="2224" y="2330"/>
                    <a:pt x="2586" y="2083"/>
                    <a:pt x="2948" y="2083"/>
                  </a:cubicBezTo>
                  <a:close/>
                  <a:moveTo>
                    <a:pt x="9925" y="2083"/>
                  </a:moveTo>
                  <a:cubicBezTo>
                    <a:pt x="10288" y="2083"/>
                    <a:pt x="10650" y="2330"/>
                    <a:pt x="10670" y="2824"/>
                  </a:cubicBezTo>
                  <a:cubicBezTo>
                    <a:pt x="10670" y="3235"/>
                    <a:pt x="10336" y="3569"/>
                    <a:pt x="9926" y="3569"/>
                  </a:cubicBezTo>
                  <a:cubicBezTo>
                    <a:pt x="9524" y="3569"/>
                    <a:pt x="9181" y="3227"/>
                    <a:pt x="9181" y="2824"/>
                  </a:cubicBezTo>
                  <a:cubicBezTo>
                    <a:pt x="9201" y="2330"/>
                    <a:pt x="9563" y="2083"/>
                    <a:pt x="9925" y="2083"/>
                  </a:cubicBezTo>
                  <a:close/>
                  <a:moveTo>
                    <a:pt x="9926" y="1"/>
                  </a:moveTo>
                  <a:cubicBezTo>
                    <a:pt x="9760" y="1"/>
                    <a:pt x="9625" y="136"/>
                    <a:pt x="9625" y="301"/>
                  </a:cubicBezTo>
                  <a:lnTo>
                    <a:pt x="9625" y="1334"/>
                  </a:lnTo>
                  <a:lnTo>
                    <a:pt x="7085" y="309"/>
                  </a:lnTo>
                  <a:cubicBezTo>
                    <a:pt x="7042" y="299"/>
                    <a:pt x="7002" y="294"/>
                    <a:pt x="6965" y="294"/>
                  </a:cubicBezTo>
                  <a:cubicBezTo>
                    <a:pt x="6802" y="294"/>
                    <a:pt x="6705" y="391"/>
                    <a:pt x="6673" y="586"/>
                  </a:cubicBezTo>
                  <a:lnTo>
                    <a:pt x="6673" y="1553"/>
                  </a:lnTo>
                  <a:lnTo>
                    <a:pt x="5956" y="1553"/>
                  </a:lnTo>
                  <a:lnTo>
                    <a:pt x="5169" y="1102"/>
                  </a:lnTo>
                  <a:cubicBezTo>
                    <a:pt x="5124" y="1077"/>
                    <a:pt x="5074" y="1064"/>
                    <a:pt x="5022" y="1064"/>
                  </a:cubicBezTo>
                  <a:cubicBezTo>
                    <a:pt x="5012" y="1064"/>
                    <a:pt x="5002" y="1065"/>
                    <a:pt x="4991" y="1066"/>
                  </a:cubicBezTo>
                  <a:cubicBezTo>
                    <a:pt x="4890" y="1075"/>
                    <a:pt x="2471" y="1332"/>
                    <a:pt x="685" y="2224"/>
                  </a:cubicBezTo>
                  <a:cubicBezTo>
                    <a:pt x="262" y="2435"/>
                    <a:pt x="0" y="2858"/>
                    <a:pt x="0" y="3328"/>
                  </a:cubicBezTo>
                  <a:cubicBezTo>
                    <a:pt x="0" y="3494"/>
                    <a:pt x="135" y="3629"/>
                    <a:pt x="300" y="3629"/>
                  </a:cubicBezTo>
                  <a:lnTo>
                    <a:pt x="1871" y="3629"/>
                  </a:lnTo>
                  <a:cubicBezTo>
                    <a:pt x="2132" y="3986"/>
                    <a:pt x="2540" y="4165"/>
                    <a:pt x="2948" y="4165"/>
                  </a:cubicBezTo>
                  <a:cubicBezTo>
                    <a:pt x="3355" y="4165"/>
                    <a:pt x="3763" y="3986"/>
                    <a:pt x="4025" y="3629"/>
                  </a:cubicBezTo>
                  <a:lnTo>
                    <a:pt x="8849" y="3629"/>
                  </a:lnTo>
                  <a:cubicBezTo>
                    <a:pt x="9135" y="4004"/>
                    <a:pt x="9523" y="4167"/>
                    <a:pt x="9905" y="4167"/>
                  </a:cubicBezTo>
                  <a:cubicBezTo>
                    <a:pt x="10678" y="4167"/>
                    <a:pt x="11425" y="3498"/>
                    <a:pt x="11243" y="2552"/>
                  </a:cubicBezTo>
                  <a:lnTo>
                    <a:pt x="11721" y="1969"/>
                  </a:lnTo>
                  <a:cubicBezTo>
                    <a:pt x="11766" y="1916"/>
                    <a:pt x="11790" y="1848"/>
                    <a:pt x="11790" y="1778"/>
                  </a:cubicBezTo>
                  <a:lnTo>
                    <a:pt x="11790" y="301"/>
                  </a:lnTo>
                  <a:cubicBezTo>
                    <a:pt x="11790" y="136"/>
                    <a:pt x="11655" y="1"/>
                    <a:pt x="11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117;p73">
              <a:extLst>
                <a:ext uri="{FF2B5EF4-FFF2-40B4-BE49-F238E27FC236}">
                  <a16:creationId xmlns:a16="http://schemas.microsoft.com/office/drawing/2014/main" id="{A75CD275-B79B-4E4A-8A4B-82D426A52BA7}"/>
                </a:ext>
              </a:extLst>
            </p:cNvPr>
            <p:cNvSpPr/>
            <p:nvPr/>
          </p:nvSpPr>
          <p:spPr>
            <a:xfrm>
              <a:off x="4759988" y="4234643"/>
              <a:ext cx="17248" cy="13331"/>
            </a:xfrm>
            <a:custGeom>
              <a:avLst/>
              <a:gdLst/>
              <a:ahLst/>
              <a:cxnLst/>
              <a:rect l="l" t="t" r="r" b="b"/>
              <a:pathLst>
                <a:path w="775" h="599" extrusionOk="0">
                  <a:moveTo>
                    <a:pt x="387" y="0"/>
                  </a:moveTo>
                  <a:cubicBezTo>
                    <a:pt x="0" y="0"/>
                    <a:pt x="0" y="599"/>
                    <a:pt x="387" y="599"/>
                  </a:cubicBezTo>
                  <a:cubicBezTo>
                    <a:pt x="774" y="599"/>
                    <a:pt x="774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118;p73">
              <a:extLst>
                <a:ext uri="{FF2B5EF4-FFF2-40B4-BE49-F238E27FC236}">
                  <a16:creationId xmlns:a16="http://schemas.microsoft.com/office/drawing/2014/main" id="{8454D2E6-56EF-4DB8-827F-39A46785BC9A}"/>
                </a:ext>
              </a:extLst>
            </p:cNvPr>
            <p:cNvSpPr/>
            <p:nvPr/>
          </p:nvSpPr>
          <p:spPr>
            <a:xfrm>
              <a:off x="4915261" y="4234643"/>
              <a:ext cx="17225" cy="13331"/>
            </a:xfrm>
            <a:custGeom>
              <a:avLst/>
              <a:gdLst/>
              <a:ahLst/>
              <a:cxnLst/>
              <a:rect l="l" t="t" r="r" b="b"/>
              <a:pathLst>
                <a:path w="774" h="599" extrusionOk="0">
                  <a:moveTo>
                    <a:pt x="388" y="0"/>
                  </a:moveTo>
                  <a:cubicBezTo>
                    <a:pt x="2" y="0"/>
                    <a:pt x="0" y="599"/>
                    <a:pt x="388" y="599"/>
                  </a:cubicBezTo>
                  <a:cubicBezTo>
                    <a:pt x="774" y="599"/>
                    <a:pt x="774" y="0"/>
                    <a:pt x="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119;p73">
              <a:extLst>
                <a:ext uri="{FF2B5EF4-FFF2-40B4-BE49-F238E27FC236}">
                  <a16:creationId xmlns:a16="http://schemas.microsoft.com/office/drawing/2014/main" id="{FB0BC74D-AEAA-4838-A3B8-E2204D36E7C5}"/>
                </a:ext>
              </a:extLst>
            </p:cNvPr>
            <p:cNvSpPr/>
            <p:nvPr/>
          </p:nvSpPr>
          <p:spPr>
            <a:xfrm>
              <a:off x="4670768" y="4137434"/>
              <a:ext cx="455827" cy="455827"/>
            </a:xfrm>
            <a:custGeom>
              <a:avLst/>
              <a:gdLst/>
              <a:ahLst/>
              <a:cxnLst/>
              <a:rect l="l" t="t" r="r" b="b"/>
              <a:pathLst>
                <a:path w="20482" h="20482" extrusionOk="0">
                  <a:moveTo>
                    <a:pt x="13183" y="601"/>
                  </a:moveTo>
                  <a:cubicBezTo>
                    <a:pt x="13679" y="601"/>
                    <a:pt x="14085" y="1005"/>
                    <a:pt x="14085" y="1503"/>
                  </a:cubicBezTo>
                  <a:lnTo>
                    <a:pt x="14085" y="4851"/>
                  </a:lnTo>
                  <a:cubicBezTo>
                    <a:pt x="13324" y="5348"/>
                    <a:pt x="12800" y="6177"/>
                    <a:pt x="12720" y="7130"/>
                  </a:cubicBezTo>
                  <a:lnTo>
                    <a:pt x="11403" y="7130"/>
                  </a:lnTo>
                  <a:cubicBezTo>
                    <a:pt x="11237" y="7130"/>
                    <a:pt x="11103" y="7265"/>
                    <a:pt x="11103" y="7430"/>
                  </a:cubicBezTo>
                  <a:lnTo>
                    <a:pt x="11103" y="8310"/>
                  </a:lnTo>
                  <a:lnTo>
                    <a:pt x="9690" y="7194"/>
                  </a:lnTo>
                  <a:cubicBezTo>
                    <a:pt x="9636" y="7153"/>
                    <a:pt x="9571" y="7130"/>
                    <a:pt x="9503" y="7130"/>
                  </a:cubicBezTo>
                  <a:lnTo>
                    <a:pt x="1503" y="7130"/>
                  </a:lnTo>
                  <a:cubicBezTo>
                    <a:pt x="1005" y="7130"/>
                    <a:pt x="601" y="6726"/>
                    <a:pt x="601" y="6228"/>
                  </a:cubicBezTo>
                  <a:lnTo>
                    <a:pt x="601" y="1503"/>
                  </a:lnTo>
                  <a:cubicBezTo>
                    <a:pt x="601" y="1005"/>
                    <a:pt x="1005" y="601"/>
                    <a:pt x="1503" y="601"/>
                  </a:cubicBezTo>
                  <a:close/>
                  <a:moveTo>
                    <a:pt x="14726" y="7613"/>
                  </a:moveTo>
                  <a:cubicBezTo>
                    <a:pt x="14928" y="7613"/>
                    <a:pt x="15092" y="7777"/>
                    <a:pt x="15092" y="7979"/>
                  </a:cubicBezTo>
                  <a:cubicBezTo>
                    <a:pt x="15092" y="8181"/>
                    <a:pt x="14928" y="8347"/>
                    <a:pt x="14726" y="8347"/>
                  </a:cubicBezTo>
                  <a:lnTo>
                    <a:pt x="13309" y="8347"/>
                  </a:lnTo>
                  <a:lnTo>
                    <a:pt x="13309" y="7613"/>
                  </a:lnTo>
                  <a:close/>
                  <a:moveTo>
                    <a:pt x="19881" y="7613"/>
                  </a:moveTo>
                  <a:lnTo>
                    <a:pt x="19881" y="8347"/>
                  </a:lnTo>
                  <a:lnTo>
                    <a:pt x="18464" y="8347"/>
                  </a:lnTo>
                  <a:cubicBezTo>
                    <a:pt x="17978" y="8327"/>
                    <a:pt x="17978" y="7631"/>
                    <a:pt x="18464" y="7613"/>
                  </a:cubicBezTo>
                  <a:close/>
                  <a:moveTo>
                    <a:pt x="14726" y="10309"/>
                  </a:moveTo>
                  <a:cubicBezTo>
                    <a:pt x="15213" y="10329"/>
                    <a:pt x="15211" y="11023"/>
                    <a:pt x="14726" y="11043"/>
                  </a:cubicBezTo>
                  <a:lnTo>
                    <a:pt x="13309" y="11043"/>
                  </a:lnTo>
                  <a:lnTo>
                    <a:pt x="13309" y="10309"/>
                  </a:lnTo>
                  <a:close/>
                  <a:moveTo>
                    <a:pt x="19881" y="10309"/>
                  </a:moveTo>
                  <a:lnTo>
                    <a:pt x="19881" y="11043"/>
                  </a:lnTo>
                  <a:lnTo>
                    <a:pt x="18464" y="11043"/>
                  </a:lnTo>
                  <a:cubicBezTo>
                    <a:pt x="17978" y="11023"/>
                    <a:pt x="17978" y="10329"/>
                    <a:pt x="18464" y="10309"/>
                  </a:cubicBezTo>
                  <a:close/>
                  <a:moveTo>
                    <a:pt x="19881" y="13007"/>
                  </a:moveTo>
                  <a:lnTo>
                    <a:pt x="19881" y="13739"/>
                  </a:lnTo>
                  <a:lnTo>
                    <a:pt x="18464" y="13739"/>
                  </a:lnTo>
                  <a:cubicBezTo>
                    <a:pt x="18261" y="13739"/>
                    <a:pt x="18098" y="13575"/>
                    <a:pt x="18098" y="13373"/>
                  </a:cubicBezTo>
                  <a:cubicBezTo>
                    <a:pt x="18098" y="13171"/>
                    <a:pt x="18261" y="13007"/>
                    <a:pt x="18464" y="13007"/>
                  </a:cubicBezTo>
                  <a:close/>
                  <a:moveTo>
                    <a:pt x="14726" y="13007"/>
                  </a:moveTo>
                  <a:cubicBezTo>
                    <a:pt x="15213" y="13027"/>
                    <a:pt x="15211" y="13721"/>
                    <a:pt x="14726" y="13741"/>
                  </a:cubicBezTo>
                  <a:lnTo>
                    <a:pt x="13309" y="13741"/>
                  </a:lnTo>
                  <a:lnTo>
                    <a:pt x="13309" y="13007"/>
                  </a:lnTo>
                  <a:close/>
                  <a:moveTo>
                    <a:pt x="17197" y="17022"/>
                  </a:moveTo>
                  <a:lnTo>
                    <a:pt x="17197" y="18283"/>
                  </a:lnTo>
                  <a:lnTo>
                    <a:pt x="15993" y="18283"/>
                  </a:lnTo>
                  <a:lnTo>
                    <a:pt x="15993" y="17022"/>
                  </a:lnTo>
                  <a:close/>
                  <a:moveTo>
                    <a:pt x="17652" y="18882"/>
                  </a:moveTo>
                  <a:cubicBezTo>
                    <a:pt x="18265" y="18882"/>
                    <a:pt x="18779" y="19309"/>
                    <a:pt x="18914" y="19881"/>
                  </a:cubicBezTo>
                  <a:lnTo>
                    <a:pt x="14275" y="19881"/>
                  </a:lnTo>
                  <a:cubicBezTo>
                    <a:pt x="14410" y="19309"/>
                    <a:pt x="14925" y="18882"/>
                    <a:pt x="15538" y="18882"/>
                  </a:cubicBezTo>
                  <a:close/>
                  <a:moveTo>
                    <a:pt x="1503" y="0"/>
                  </a:moveTo>
                  <a:cubicBezTo>
                    <a:pt x="674" y="0"/>
                    <a:pt x="0" y="674"/>
                    <a:pt x="0" y="1503"/>
                  </a:cubicBezTo>
                  <a:lnTo>
                    <a:pt x="0" y="6228"/>
                  </a:lnTo>
                  <a:cubicBezTo>
                    <a:pt x="0" y="7057"/>
                    <a:pt x="674" y="7731"/>
                    <a:pt x="1503" y="7731"/>
                  </a:cubicBezTo>
                  <a:lnTo>
                    <a:pt x="9399" y="7731"/>
                  </a:lnTo>
                  <a:lnTo>
                    <a:pt x="11217" y="9165"/>
                  </a:lnTo>
                  <a:cubicBezTo>
                    <a:pt x="11273" y="9208"/>
                    <a:pt x="11336" y="9228"/>
                    <a:pt x="11398" y="9228"/>
                  </a:cubicBezTo>
                  <a:cubicBezTo>
                    <a:pt x="11554" y="9228"/>
                    <a:pt x="11703" y="9104"/>
                    <a:pt x="11703" y="8929"/>
                  </a:cubicBezTo>
                  <a:lnTo>
                    <a:pt x="11703" y="7731"/>
                  </a:lnTo>
                  <a:lnTo>
                    <a:pt x="12708" y="7731"/>
                  </a:lnTo>
                  <a:lnTo>
                    <a:pt x="12708" y="13992"/>
                  </a:lnTo>
                  <a:cubicBezTo>
                    <a:pt x="12708" y="15507"/>
                    <a:pt x="13886" y="16831"/>
                    <a:pt x="15392" y="17002"/>
                  </a:cubicBezTo>
                  <a:lnTo>
                    <a:pt x="15392" y="18288"/>
                  </a:lnTo>
                  <a:cubicBezTo>
                    <a:pt x="14413" y="18363"/>
                    <a:pt x="13639" y="19184"/>
                    <a:pt x="13639" y="20181"/>
                  </a:cubicBezTo>
                  <a:cubicBezTo>
                    <a:pt x="13639" y="20346"/>
                    <a:pt x="13774" y="20481"/>
                    <a:pt x="13940" y="20481"/>
                  </a:cubicBezTo>
                  <a:lnTo>
                    <a:pt x="19250" y="20481"/>
                  </a:lnTo>
                  <a:cubicBezTo>
                    <a:pt x="19415" y="20481"/>
                    <a:pt x="19550" y="20346"/>
                    <a:pt x="19550" y="20181"/>
                  </a:cubicBezTo>
                  <a:cubicBezTo>
                    <a:pt x="19550" y="19184"/>
                    <a:pt x="18776" y="18363"/>
                    <a:pt x="17797" y="18288"/>
                  </a:cubicBezTo>
                  <a:lnTo>
                    <a:pt x="17797" y="17002"/>
                  </a:lnTo>
                  <a:cubicBezTo>
                    <a:pt x="19303" y="16831"/>
                    <a:pt x="20481" y="15507"/>
                    <a:pt x="20481" y="13992"/>
                  </a:cubicBezTo>
                  <a:lnTo>
                    <a:pt x="20481" y="7312"/>
                  </a:lnTo>
                  <a:cubicBezTo>
                    <a:pt x="20481" y="6761"/>
                    <a:pt x="20285" y="6185"/>
                    <a:pt x="19985" y="5727"/>
                  </a:cubicBezTo>
                  <a:cubicBezTo>
                    <a:pt x="19923" y="5633"/>
                    <a:pt x="19837" y="5594"/>
                    <a:pt x="19751" y="5594"/>
                  </a:cubicBezTo>
                  <a:cubicBezTo>
                    <a:pt x="19541" y="5594"/>
                    <a:pt x="19331" y="5827"/>
                    <a:pt x="19482" y="6056"/>
                  </a:cubicBezTo>
                  <a:cubicBezTo>
                    <a:pt x="19674" y="6347"/>
                    <a:pt x="19800" y="6672"/>
                    <a:pt x="19852" y="7012"/>
                  </a:cubicBezTo>
                  <a:lnTo>
                    <a:pt x="18464" y="7012"/>
                  </a:lnTo>
                  <a:cubicBezTo>
                    <a:pt x="17931" y="7012"/>
                    <a:pt x="17497" y="7446"/>
                    <a:pt x="17497" y="7979"/>
                  </a:cubicBezTo>
                  <a:cubicBezTo>
                    <a:pt x="17497" y="8512"/>
                    <a:pt x="17931" y="8946"/>
                    <a:pt x="18464" y="8946"/>
                  </a:cubicBezTo>
                  <a:lnTo>
                    <a:pt x="19881" y="8946"/>
                  </a:lnTo>
                  <a:lnTo>
                    <a:pt x="19881" y="9708"/>
                  </a:lnTo>
                  <a:lnTo>
                    <a:pt x="18464" y="9708"/>
                  </a:lnTo>
                  <a:cubicBezTo>
                    <a:pt x="17931" y="9708"/>
                    <a:pt x="17497" y="10142"/>
                    <a:pt x="17497" y="10675"/>
                  </a:cubicBezTo>
                  <a:cubicBezTo>
                    <a:pt x="17497" y="11210"/>
                    <a:pt x="17931" y="11643"/>
                    <a:pt x="18464" y="11643"/>
                  </a:cubicBezTo>
                  <a:lnTo>
                    <a:pt x="19881" y="11643"/>
                  </a:lnTo>
                  <a:lnTo>
                    <a:pt x="19881" y="12406"/>
                  </a:lnTo>
                  <a:lnTo>
                    <a:pt x="18464" y="12406"/>
                  </a:lnTo>
                  <a:cubicBezTo>
                    <a:pt x="17931" y="12406"/>
                    <a:pt x="17497" y="12840"/>
                    <a:pt x="17497" y="13373"/>
                  </a:cubicBezTo>
                  <a:cubicBezTo>
                    <a:pt x="17497" y="13906"/>
                    <a:pt x="17931" y="14340"/>
                    <a:pt x="18464" y="14340"/>
                  </a:cubicBezTo>
                  <a:lnTo>
                    <a:pt x="19856" y="14340"/>
                  </a:lnTo>
                  <a:cubicBezTo>
                    <a:pt x="19688" y="15515"/>
                    <a:pt x="18674" y="16422"/>
                    <a:pt x="17451" y="16422"/>
                  </a:cubicBezTo>
                  <a:lnTo>
                    <a:pt x="15738" y="16422"/>
                  </a:lnTo>
                  <a:cubicBezTo>
                    <a:pt x="14516" y="16422"/>
                    <a:pt x="13502" y="15515"/>
                    <a:pt x="13333" y="14340"/>
                  </a:cubicBezTo>
                  <a:lnTo>
                    <a:pt x="14726" y="14340"/>
                  </a:lnTo>
                  <a:cubicBezTo>
                    <a:pt x="15259" y="14340"/>
                    <a:pt x="15692" y="13906"/>
                    <a:pt x="15692" y="13373"/>
                  </a:cubicBezTo>
                  <a:cubicBezTo>
                    <a:pt x="15692" y="12840"/>
                    <a:pt x="15259" y="12406"/>
                    <a:pt x="14726" y="12406"/>
                  </a:cubicBezTo>
                  <a:lnTo>
                    <a:pt x="13309" y="12406"/>
                  </a:lnTo>
                  <a:lnTo>
                    <a:pt x="13309" y="11643"/>
                  </a:lnTo>
                  <a:lnTo>
                    <a:pt x="14726" y="11643"/>
                  </a:lnTo>
                  <a:cubicBezTo>
                    <a:pt x="15259" y="11643"/>
                    <a:pt x="15692" y="11210"/>
                    <a:pt x="15692" y="10675"/>
                  </a:cubicBezTo>
                  <a:cubicBezTo>
                    <a:pt x="15692" y="10142"/>
                    <a:pt x="15259" y="9708"/>
                    <a:pt x="14726" y="9708"/>
                  </a:cubicBezTo>
                  <a:lnTo>
                    <a:pt x="13309" y="9708"/>
                  </a:lnTo>
                  <a:lnTo>
                    <a:pt x="13309" y="8946"/>
                  </a:lnTo>
                  <a:lnTo>
                    <a:pt x="14726" y="8946"/>
                  </a:lnTo>
                  <a:cubicBezTo>
                    <a:pt x="15259" y="8946"/>
                    <a:pt x="15692" y="8512"/>
                    <a:pt x="15692" y="7979"/>
                  </a:cubicBezTo>
                  <a:cubicBezTo>
                    <a:pt x="15692" y="7446"/>
                    <a:pt x="15259" y="7012"/>
                    <a:pt x="14726" y="7012"/>
                  </a:cubicBezTo>
                  <a:lnTo>
                    <a:pt x="13338" y="7012"/>
                  </a:lnTo>
                  <a:cubicBezTo>
                    <a:pt x="13518" y="5851"/>
                    <a:pt x="14526" y="4959"/>
                    <a:pt x="15738" y="4959"/>
                  </a:cubicBezTo>
                  <a:lnTo>
                    <a:pt x="17451" y="4959"/>
                  </a:lnTo>
                  <a:cubicBezTo>
                    <a:pt x="17782" y="4959"/>
                    <a:pt x="18102" y="5024"/>
                    <a:pt x="18404" y="5154"/>
                  </a:cubicBezTo>
                  <a:cubicBezTo>
                    <a:pt x="18446" y="5172"/>
                    <a:pt x="18487" y="5180"/>
                    <a:pt x="18525" y="5180"/>
                  </a:cubicBezTo>
                  <a:cubicBezTo>
                    <a:pt x="18809" y="5180"/>
                    <a:pt x="18954" y="4736"/>
                    <a:pt x="18640" y="4601"/>
                  </a:cubicBezTo>
                  <a:cubicBezTo>
                    <a:pt x="18263" y="4440"/>
                    <a:pt x="17863" y="4359"/>
                    <a:pt x="17451" y="4359"/>
                  </a:cubicBezTo>
                  <a:lnTo>
                    <a:pt x="15738" y="4359"/>
                  </a:lnTo>
                  <a:cubicBezTo>
                    <a:pt x="15368" y="4359"/>
                    <a:pt x="15012" y="4426"/>
                    <a:pt x="14684" y="4547"/>
                  </a:cubicBezTo>
                  <a:lnTo>
                    <a:pt x="14684" y="1503"/>
                  </a:lnTo>
                  <a:cubicBezTo>
                    <a:pt x="14684" y="674"/>
                    <a:pt x="14010" y="0"/>
                    <a:pt x="13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120;p73">
              <a:extLst>
                <a:ext uri="{FF2B5EF4-FFF2-40B4-BE49-F238E27FC236}">
                  <a16:creationId xmlns:a16="http://schemas.microsoft.com/office/drawing/2014/main" id="{88242C29-183F-4ADA-BD04-42EB68182437}"/>
                </a:ext>
              </a:extLst>
            </p:cNvPr>
            <p:cNvSpPr/>
            <p:nvPr/>
          </p:nvSpPr>
          <p:spPr>
            <a:xfrm>
              <a:off x="5031410" y="4274903"/>
              <a:ext cx="17826" cy="13353"/>
            </a:xfrm>
            <a:custGeom>
              <a:avLst/>
              <a:gdLst/>
              <a:ahLst/>
              <a:cxnLst/>
              <a:rect l="l" t="t" r="r" b="b"/>
              <a:pathLst>
                <a:path w="801" h="600" extrusionOk="0">
                  <a:moveTo>
                    <a:pt x="400" y="0"/>
                  </a:moveTo>
                  <a:cubicBezTo>
                    <a:pt x="1" y="0"/>
                    <a:pt x="1" y="599"/>
                    <a:pt x="400" y="599"/>
                  </a:cubicBezTo>
                  <a:cubicBezTo>
                    <a:pt x="800" y="599"/>
                    <a:pt x="800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121;p73">
              <a:extLst>
                <a:ext uri="{FF2B5EF4-FFF2-40B4-BE49-F238E27FC236}">
                  <a16:creationId xmlns:a16="http://schemas.microsoft.com/office/drawing/2014/main" id="{DC3FC6BA-D598-47E6-BA10-84A74AD7D7F3}"/>
                </a:ext>
              </a:extLst>
            </p:cNvPr>
            <p:cNvSpPr/>
            <p:nvPr/>
          </p:nvSpPr>
          <p:spPr>
            <a:xfrm>
              <a:off x="5031410" y="4312002"/>
              <a:ext cx="17826" cy="13375"/>
            </a:xfrm>
            <a:custGeom>
              <a:avLst/>
              <a:gdLst/>
              <a:ahLst/>
              <a:cxnLst/>
              <a:rect l="l" t="t" r="r" b="b"/>
              <a:pathLst>
                <a:path w="801" h="601" extrusionOk="0">
                  <a:moveTo>
                    <a:pt x="400" y="0"/>
                  </a:moveTo>
                  <a:cubicBezTo>
                    <a:pt x="1" y="0"/>
                    <a:pt x="1" y="601"/>
                    <a:pt x="400" y="601"/>
                  </a:cubicBezTo>
                  <a:cubicBezTo>
                    <a:pt x="800" y="601"/>
                    <a:pt x="800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122;p73">
              <a:extLst>
                <a:ext uri="{FF2B5EF4-FFF2-40B4-BE49-F238E27FC236}">
                  <a16:creationId xmlns:a16="http://schemas.microsoft.com/office/drawing/2014/main" id="{468193FE-02CB-409C-B02B-1A1EB161AE99}"/>
                </a:ext>
              </a:extLst>
            </p:cNvPr>
            <p:cNvSpPr/>
            <p:nvPr/>
          </p:nvSpPr>
          <p:spPr>
            <a:xfrm>
              <a:off x="5031410" y="4349079"/>
              <a:ext cx="17826" cy="13398"/>
            </a:xfrm>
            <a:custGeom>
              <a:avLst/>
              <a:gdLst/>
              <a:ahLst/>
              <a:cxnLst/>
              <a:rect l="l" t="t" r="r" b="b"/>
              <a:pathLst>
                <a:path w="801" h="602" extrusionOk="0">
                  <a:moveTo>
                    <a:pt x="400" y="1"/>
                  </a:moveTo>
                  <a:cubicBezTo>
                    <a:pt x="1" y="1"/>
                    <a:pt x="1" y="601"/>
                    <a:pt x="400" y="601"/>
                  </a:cubicBezTo>
                  <a:cubicBezTo>
                    <a:pt x="800" y="601"/>
                    <a:pt x="800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123;p73">
              <a:extLst>
                <a:ext uri="{FF2B5EF4-FFF2-40B4-BE49-F238E27FC236}">
                  <a16:creationId xmlns:a16="http://schemas.microsoft.com/office/drawing/2014/main" id="{2CF8F4EF-021F-4C8F-B8E2-AE3B2BA34FB3}"/>
                </a:ext>
              </a:extLst>
            </p:cNvPr>
            <p:cNvSpPr/>
            <p:nvPr/>
          </p:nvSpPr>
          <p:spPr>
            <a:xfrm>
              <a:off x="5031410" y="4386222"/>
              <a:ext cx="17826" cy="13375"/>
            </a:xfrm>
            <a:custGeom>
              <a:avLst/>
              <a:gdLst/>
              <a:ahLst/>
              <a:cxnLst/>
              <a:rect l="l" t="t" r="r" b="b"/>
              <a:pathLst>
                <a:path w="801" h="601" extrusionOk="0">
                  <a:moveTo>
                    <a:pt x="400" y="0"/>
                  </a:moveTo>
                  <a:cubicBezTo>
                    <a:pt x="1" y="0"/>
                    <a:pt x="1" y="601"/>
                    <a:pt x="400" y="601"/>
                  </a:cubicBezTo>
                  <a:cubicBezTo>
                    <a:pt x="800" y="601"/>
                    <a:pt x="800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124;p73">
              <a:extLst>
                <a:ext uri="{FF2B5EF4-FFF2-40B4-BE49-F238E27FC236}">
                  <a16:creationId xmlns:a16="http://schemas.microsoft.com/office/drawing/2014/main" id="{A1277C74-AD4C-41BE-83DF-D768283832CC}"/>
                </a:ext>
              </a:extLst>
            </p:cNvPr>
            <p:cNvSpPr/>
            <p:nvPr/>
          </p:nvSpPr>
          <p:spPr>
            <a:xfrm>
              <a:off x="5031410" y="4423299"/>
              <a:ext cx="17826" cy="13398"/>
            </a:xfrm>
            <a:custGeom>
              <a:avLst/>
              <a:gdLst/>
              <a:ahLst/>
              <a:cxnLst/>
              <a:rect l="l" t="t" r="r" b="b"/>
              <a:pathLst>
                <a:path w="801" h="602" extrusionOk="0">
                  <a:moveTo>
                    <a:pt x="400" y="1"/>
                  </a:moveTo>
                  <a:cubicBezTo>
                    <a:pt x="1" y="1"/>
                    <a:pt x="1" y="601"/>
                    <a:pt x="400" y="601"/>
                  </a:cubicBezTo>
                  <a:cubicBezTo>
                    <a:pt x="800" y="601"/>
                    <a:pt x="800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125;p73">
              <a:extLst>
                <a:ext uri="{FF2B5EF4-FFF2-40B4-BE49-F238E27FC236}">
                  <a16:creationId xmlns:a16="http://schemas.microsoft.com/office/drawing/2014/main" id="{0A83F6A1-5740-43E5-B52F-1066058E9F12}"/>
                </a:ext>
              </a:extLst>
            </p:cNvPr>
            <p:cNvSpPr/>
            <p:nvPr/>
          </p:nvSpPr>
          <p:spPr>
            <a:xfrm>
              <a:off x="5031410" y="4460443"/>
              <a:ext cx="17826" cy="13353"/>
            </a:xfrm>
            <a:custGeom>
              <a:avLst/>
              <a:gdLst/>
              <a:ahLst/>
              <a:cxnLst/>
              <a:rect l="l" t="t" r="r" b="b"/>
              <a:pathLst>
                <a:path w="801" h="600" extrusionOk="0">
                  <a:moveTo>
                    <a:pt x="400" y="0"/>
                  </a:moveTo>
                  <a:cubicBezTo>
                    <a:pt x="1" y="0"/>
                    <a:pt x="1" y="599"/>
                    <a:pt x="400" y="599"/>
                  </a:cubicBezTo>
                  <a:cubicBezTo>
                    <a:pt x="800" y="599"/>
                    <a:pt x="800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126;p73">
              <a:extLst>
                <a:ext uri="{FF2B5EF4-FFF2-40B4-BE49-F238E27FC236}">
                  <a16:creationId xmlns:a16="http://schemas.microsoft.com/office/drawing/2014/main" id="{07E0479E-01E1-4FA6-AB64-CB9101978921}"/>
                </a:ext>
              </a:extLst>
            </p:cNvPr>
            <p:cNvSpPr/>
            <p:nvPr/>
          </p:nvSpPr>
          <p:spPr>
            <a:xfrm>
              <a:off x="4728186" y="4349145"/>
              <a:ext cx="193262" cy="205347"/>
            </a:xfrm>
            <a:custGeom>
              <a:avLst/>
              <a:gdLst/>
              <a:ahLst/>
              <a:cxnLst/>
              <a:rect l="l" t="t" r="r" b="b"/>
              <a:pathLst>
                <a:path w="8684" h="9227" extrusionOk="0">
                  <a:moveTo>
                    <a:pt x="5397" y="0"/>
                  </a:moveTo>
                  <a:cubicBezTo>
                    <a:pt x="5335" y="0"/>
                    <a:pt x="5272" y="20"/>
                    <a:pt x="5217" y="64"/>
                  </a:cubicBezTo>
                  <a:lnTo>
                    <a:pt x="3400" y="1496"/>
                  </a:lnTo>
                  <a:lnTo>
                    <a:pt x="1503" y="1496"/>
                  </a:lnTo>
                  <a:cubicBezTo>
                    <a:pt x="674" y="1496"/>
                    <a:pt x="0" y="2170"/>
                    <a:pt x="0" y="2999"/>
                  </a:cubicBezTo>
                  <a:lnTo>
                    <a:pt x="0" y="5390"/>
                  </a:lnTo>
                  <a:cubicBezTo>
                    <a:pt x="0" y="5584"/>
                    <a:pt x="150" y="5681"/>
                    <a:pt x="300" y="5681"/>
                  </a:cubicBezTo>
                  <a:cubicBezTo>
                    <a:pt x="451" y="5681"/>
                    <a:pt x="601" y="5584"/>
                    <a:pt x="601" y="5390"/>
                  </a:cubicBezTo>
                  <a:lnTo>
                    <a:pt x="601" y="2999"/>
                  </a:lnTo>
                  <a:cubicBezTo>
                    <a:pt x="601" y="2501"/>
                    <a:pt x="1005" y="2097"/>
                    <a:pt x="1503" y="2097"/>
                  </a:cubicBezTo>
                  <a:lnTo>
                    <a:pt x="3502" y="2097"/>
                  </a:lnTo>
                  <a:cubicBezTo>
                    <a:pt x="3570" y="2097"/>
                    <a:pt x="3636" y="2074"/>
                    <a:pt x="3689" y="2032"/>
                  </a:cubicBezTo>
                  <a:lnTo>
                    <a:pt x="5102" y="917"/>
                  </a:lnTo>
                  <a:lnTo>
                    <a:pt x="5102" y="1796"/>
                  </a:lnTo>
                  <a:cubicBezTo>
                    <a:pt x="5102" y="1962"/>
                    <a:pt x="5236" y="2097"/>
                    <a:pt x="5402" y="2097"/>
                  </a:cubicBezTo>
                  <a:lnTo>
                    <a:pt x="7182" y="2097"/>
                  </a:lnTo>
                  <a:cubicBezTo>
                    <a:pt x="7678" y="2097"/>
                    <a:pt x="8084" y="2501"/>
                    <a:pt x="8084" y="2999"/>
                  </a:cubicBezTo>
                  <a:lnTo>
                    <a:pt x="8084" y="7724"/>
                  </a:lnTo>
                  <a:cubicBezTo>
                    <a:pt x="8084" y="8221"/>
                    <a:pt x="7680" y="8626"/>
                    <a:pt x="7182" y="8626"/>
                  </a:cubicBezTo>
                  <a:lnTo>
                    <a:pt x="1503" y="8626"/>
                  </a:lnTo>
                  <a:cubicBezTo>
                    <a:pt x="1005" y="8626"/>
                    <a:pt x="601" y="8221"/>
                    <a:pt x="601" y="7724"/>
                  </a:cubicBezTo>
                  <a:lnTo>
                    <a:pt x="601" y="6987"/>
                  </a:lnTo>
                  <a:cubicBezTo>
                    <a:pt x="601" y="6793"/>
                    <a:pt x="451" y="6696"/>
                    <a:pt x="300" y="6696"/>
                  </a:cubicBezTo>
                  <a:cubicBezTo>
                    <a:pt x="150" y="6696"/>
                    <a:pt x="0" y="6793"/>
                    <a:pt x="0" y="6987"/>
                  </a:cubicBezTo>
                  <a:lnTo>
                    <a:pt x="0" y="7724"/>
                  </a:lnTo>
                  <a:cubicBezTo>
                    <a:pt x="0" y="8552"/>
                    <a:pt x="674" y="9226"/>
                    <a:pt x="1503" y="9226"/>
                  </a:cubicBezTo>
                  <a:lnTo>
                    <a:pt x="7182" y="9226"/>
                  </a:lnTo>
                  <a:cubicBezTo>
                    <a:pt x="8009" y="9226"/>
                    <a:pt x="8683" y="8552"/>
                    <a:pt x="8683" y="7724"/>
                  </a:cubicBezTo>
                  <a:lnTo>
                    <a:pt x="8683" y="2999"/>
                  </a:lnTo>
                  <a:cubicBezTo>
                    <a:pt x="8683" y="2170"/>
                    <a:pt x="8009" y="1496"/>
                    <a:pt x="7182" y="1496"/>
                  </a:cubicBezTo>
                  <a:lnTo>
                    <a:pt x="5702" y="1496"/>
                  </a:lnTo>
                  <a:lnTo>
                    <a:pt x="5702" y="298"/>
                  </a:lnTo>
                  <a:cubicBezTo>
                    <a:pt x="5702" y="123"/>
                    <a:pt x="5553" y="0"/>
                    <a:pt x="5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127;p73">
              <a:extLst>
                <a:ext uri="{FF2B5EF4-FFF2-40B4-BE49-F238E27FC236}">
                  <a16:creationId xmlns:a16="http://schemas.microsoft.com/office/drawing/2014/main" id="{6C7540D1-5CB4-43FB-B902-6B53C1C17F55}"/>
                </a:ext>
              </a:extLst>
            </p:cNvPr>
            <p:cNvSpPr/>
            <p:nvPr/>
          </p:nvSpPr>
          <p:spPr>
            <a:xfrm>
              <a:off x="4771338" y="4417780"/>
              <a:ext cx="105511" cy="98745"/>
            </a:xfrm>
            <a:custGeom>
              <a:avLst/>
              <a:gdLst/>
              <a:ahLst/>
              <a:cxnLst/>
              <a:rect l="l" t="t" r="r" b="b"/>
              <a:pathLst>
                <a:path w="4741" h="4437" extrusionOk="0">
                  <a:moveTo>
                    <a:pt x="2403" y="975"/>
                  </a:moveTo>
                  <a:lnTo>
                    <a:pt x="2757" y="1694"/>
                  </a:lnTo>
                  <a:cubicBezTo>
                    <a:pt x="2801" y="1782"/>
                    <a:pt x="2885" y="1844"/>
                    <a:pt x="2983" y="1858"/>
                  </a:cubicBezTo>
                  <a:lnTo>
                    <a:pt x="3775" y="1972"/>
                  </a:lnTo>
                  <a:lnTo>
                    <a:pt x="3202" y="2532"/>
                  </a:lnTo>
                  <a:cubicBezTo>
                    <a:pt x="3132" y="2601"/>
                    <a:pt x="3100" y="2700"/>
                    <a:pt x="3117" y="2798"/>
                  </a:cubicBezTo>
                  <a:lnTo>
                    <a:pt x="3251" y="3587"/>
                  </a:lnTo>
                  <a:lnTo>
                    <a:pt x="3251" y="3587"/>
                  </a:lnTo>
                  <a:lnTo>
                    <a:pt x="2542" y="3215"/>
                  </a:lnTo>
                  <a:cubicBezTo>
                    <a:pt x="2495" y="3192"/>
                    <a:pt x="2449" y="3180"/>
                    <a:pt x="2403" y="3180"/>
                  </a:cubicBezTo>
                  <a:cubicBezTo>
                    <a:pt x="2356" y="3180"/>
                    <a:pt x="2310" y="3192"/>
                    <a:pt x="2263" y="3215"/>
                  </a:cubicBezTo>
                  <a:lnTo>
                    <a:pt x="1554" y="3587"/>
                  </a:lnTo>
                  <a:lnTo>
                    <a:pt x="1690" y="2798"/>
                  </a:lnTo>
                  <a:cubicBezTo>
                    <a:pt x="1706" y="2700"/>
                    <a:pt x="1674" y="2601"/>
                    <a:pt x="1603" y="2532"/>
                  </a:cubicBezTo>
                  <a:lnTo>
                    <a:pt x="1030" y="1972"/>
                  </a:lnTo>
                  <a:lnTo>
                    <a:pt x="1822" y="1858"/>
                  </a:lnTo>
                  <a:cubicBezTo>
                    <a:pt x="1920" y="1844"/>
                    <a:pt x="2004" y="1782"/>
                    <a:pt x="2049" y="1694"/>
                  </a:cubicBezTo>
                  <a:lnTo>
                    <a:pt x="2403" y="975"/>
                  </a:lnTo>
                  <a:close/>
                  <a:moveTo>
                    <a:pt x="2403" y="0"/>
                  </a:moveTo>
                  <a:cubicBezTo>
                    <a:pt x="2296" y="0"/>
                    <a:pt x="2188" y="55"/>
                    <a:pt x="2135" y="165"/>
                  </a:cubicBezTo>
                  <a:lnTo>
                    <a:pt x="1580" y="1288"/>
                  </a:lnTo>
                  <a:lnTo>
                    <a:pt x="342" y="1467"/>
                  </a:lnTo>
                  <a:cubicBezTo>
                    <a:pt x="100" y="1502"/>
                    <a:pt x="1" y="1808"/>
                    <a:pt x="177" y="1979"/>
                  </a:cubicBezTo>
                  <a:lnTo>
                    <a:pt x="1071" y="2852"/>
                  </a:lnTo>
                  <a:lnTo>
                    <a:pt x="860" y="4085"/>
                  </a:lnTo>
                  <a:cubicBezTo>
                    <a:pt x="831" y="4261"/>
                    <a:pt x="979" y="4436"/>
                    <a:pt x="1158" y="4436"/>
                  </a:cubicBezTo>
                  <a:cubicBezTo>
                    <a:pt x="1202" y="4436"/>
                    <a:pt x="1249" y="4425"/>
                    <a:pt x="1295" y="4401"/>
                  </a:cubicBezTo>
                  <a:lnTo>
                    <a:pt x="2403" y="3818"/>
                  </a:lnTo>
                  <a:lnTo>
                    <a:pt x="3510" y="4401"/>
                  </a:lnTo>
                  <a:cubicBezTo>
                    <a:pt x="3554" y="4424"/>
                    <a:pt x="3600" y="4434"/>
                    <a:pt x="3645" y="4434"/>
                  </a:cubicBezTo>
                  <a:cubicBezTo>
                    <a:pt x="3820" y="4434"/>
                    <a:pt x="3978" y="4276"/>
                    <a:pt x="3945" y="4085"/>
                  </a:cubicBezTo>
                  <a:lnTo>
                    <a:pt x="3734" y="2852"/>
                  </a:lnTo>
                  <a:lnTo>
                    <a:pt x="4630" y="1979"/>
                  </a:lnTo>
                  <a:cubicBezTo>
                    <a:pt x="4711" y="1899"/>
                    <a:pt x="4741" y="1779"/>
                    <a:pt x="4705" y="1671"/>
                  </a:cubicBezTo>
                  <a:cubicBezTo>
                    <a:pt x="4670" y="1562"/>
                    <a:pt x="4577" y="1484"/>
                    <a:pt x="4463" y="1467"/>
                  </a:cubicBezTo>
                  <a:lnTo>
                    <a:pt x="3225" y="1288"/>
                  </a:lnTo>
                  <a:lnTo>
                    <a:pt x="2672" y="165"/>
                  </a:lnTo>
                  <a:cubicBezTo>
                    <a:pt x="2618" y="55"/>
                    <a:pt x="2510" y="0"/>
                    <a:pt x="2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7" name="Google Shape;1287;p46"/>
          <p:cNvSpPr txBox="1">
            <a:spLocks noGrp="1"/>
          </p:cNvSpPr>
          <p:nvPr>
            <p:ph type="title"/>
          </p:nvPr>
        </p:nvSpPr>
        <p:spPr>
          <a:xfrm>
            <a:off x="706175" y="463300"/>
            <a:ext cx="77316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OBJETIVOS CUMPLIDOS</a:t>
            </a:r>
            <a:endParaRPr u="sng" dirty="0"/>
          </a:p>
        </p:txBody>
      </p:sp>
      <p:sp>
        <p:nvSpPr>
          <p:cNvPr id="1288" name="Google Shape;1288;p46"/>
          <p:cNvSpPr txBox="1">
            <a:spLocks noGrp="1"/>
          </p:cNvSpPr>
          <p:nvPr>
            <p:ph type="subTitle" idx="1"/>
          </p:nvPr>
        </p:nvSpPr>
        <p:spPr>
          <a:xfrm>
            <a:off x="713225" y="1928225"/>
            <a:ext cx="22380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 funcional</a:t>
            </a:r>
            <a:endParaRPr dirty="0"/>
          </a:p>
        </p:txBody>
      </p:sp>
      <p:sp>
        <p:nvSpPr>
          <p:cNvPr id="1289" name="Google Shape;1289;p46"/>
          <p:cNvSpPr txBox="1">
            <a:spLocks noGrp="1"/>
          </p:cNvSpPr>
          <p:nvPr>
            <p:ph type="subTitle" idx="2"/>
          </p:nvPr>
        </p:nvSpPr>
        <p:spPr>
          <a:xfrm>
            <a:off x="713225" y="2234000"/>
            <a:ext cx="22380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Diseñar una aplicación intuitiva y funcional</a:t>
            </a:r>
            <a:endParaRPr dirty="0"/>
          </a:p>
        </p:txBody>
      </p:sp>
      <p:sp>
        <p:nvSpPr>
          <p:cNvPr id="1290" name="Google Shape;1290;p46"/>
          <p:cNvSpPr txBox="1">
            <a:spLocks noGrp="1"/>
          </p:cNvSpPr>
          <p:nvPr>
            <p:ph type="subTitle" idx="3"/>
          </p:nvPr>
        </p:nvSpPr>
        <p:spPr>
          <a:xfrm>
            <a:off x="3453350" y="2571500"/>
            <a:ext cx="22380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TrueSkill</a:t>
            </a:r>
            <a:endParaRPr dirty="0"/>
          </a:p>
        </p:txBody>
      </p:sp>
      <p:sp>
        <p:nvSpPr>
          <p:cNvPr id="1291" name="Google Shape;1291;p46"/>
          <p:cNvSpPr txBox="1">
            <a:spLocks noGrp="1"/>
          </p:cNvSpPr>
          <p:nvPr>
            <p:ph type="subTitle" idx="4"/>
          </p:nvPr>
        </p:nvSpPr>
        <p:spPr>
          <a:xfrm>
            <a:off x="3453353" y="2877238"/>
            <a:ext cx="22380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Integrar un sistema de puntuaci</a:t>
            </a:r>
            <a:r>
              <a:rPr lang="es-ES" dirty="0"/>
              <a:t>ón equitativo</a:t>
            </a:r>
            <a:endParaRPr dirty="0"/>
          </a:p>
        </p:txBody>
      </p:sp>
      <p:sp>
        <p:nvSpPr>
          <p:cNvPr id="1292" name="Google Shape;1292;p46"/>
          <p:cNvSpPr txBox="1">
            <a:spLocks noGrp="1"/>
          </p:cNvSpPr>
          <p:nvPr>
            <p:ph type="subTitle" idx="5"/>
          </p:nvPr>
        </p:nvSpPr>
        <p:spPr>
          <a:xfrm>
            <a:off x="6193475" y="3214575"/>
            <a:ext cx="22380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UI/UX</a:t>
            </a:r>
            <a:endParaRPr dirty="0"/>
          </a:p>
        </p:txBody>
      </p:sp>
      <p:sp>
        <p:nvSpPr>
          <p:cNvPr id="1293" name="Google Shape;1293;p46"/>
          <p:cNvSpPr txBox="1">
            <a:spLocks noGrp="1"/>
          </p:cNvSpPr>
          <p:nvPr>
            <p:ph type="subTitle" idx="6"/>
          </p:nvPr>
        </p:nvSpPr>
        <p:spPr>
          <a:xfrm>
            <a:off x="6193482" y="3520475"/>
            <a:ext cx="22380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Garantizar el </a:t>
            </a:r>
            <a:r>
              <a:rPr lang="es-ES" dirty="0"/>
              <a:t>máximo</a:t>
            </a:r>
            <a:r>
              <a:rPr lang="en" dirty="0"/>
              <a:t> rendimiento junto a una interfaz intuitiva y fluida</a:t>
            </a:r>
            <a:endParaRPr dirty="0"/>
          </a:p>
        </p:txBody>
      </p:sp>
      <p:grpSp>
        <p:nvGrpSpPr>
          <p:cNvPr id="36" name="Google Shape;2050;p73">
            <a:extLst>
              <a:ext uri="{FF2B5EF4-FFF2-40B4-BE49-F238E27FC236}">
                <a16:creationId xmlns:a16="http://schemas.microsoft.com/office/drawing/2014/main" id="{02519051-26FD-4795-A130-1DBB376C5A3E}"/>
              </a:ext>
            </a:extLst>
          </p:cNvPr>
          <p:cNvGrpSpPr/>
          <p:nvPr/>
        </p:nvGrpSpPr>
        <p:grpSpPr>
          <a:xfrm>
            <a:off x="3574864" y="2006120"/>
            <a:ext cx="460100" cy="455760"/>
            <a:chOff x="7291984" y="1230842"/>
            <a:chExt cx="460100" cy="455760"/>
          </a:xfrm>
        </p:grpSpPr>
        <p:sp>
          <p:nvSpPr>
            <p:cNvPr id="37" name="Google Shape;2051;p73">
              <a:extLst>
                <a:ext uri="{FF2B5EF4-FFF2-40B4-BE49-F238E27FC236}">
                  <a16:creationId xmlns:a16="http://schemas.microsoft.com/office/drawing/2014/main" id="{C0C4A4BD-D5F4-48C0-B3A0-14E5A253E6A7}"/>
                </a:ext>
              </a:extLst>
            </p:cNvPr>
            <p:cNvSpPr/>
            <p:nvPr/>
          </p:nvSpPr>
          <p:spPr>
            <a:xfrm>
              <a:off x="7373059" y="1310960"/>
              <a:ext cx="54191" cy="49784"/>
            </a:xfrm>
            <a:custGeom>
              <a:avLst/>
              <a:gdLst/>
              <a:ahLst/>
              <a:cxnLst/>
              <a:rect l="l" t="t" r="r" b="b"/>
              <a:pathLst>
                <a:path w="2435" h="2237" extrusionOk="0">
                  <a:moveTo>
                    <a:pt x="1219" y="0"/>
                  </a:moveTo>
                  <a:cubicBezTo>
                    <a:pt x="1072" y="0"/>
                    <a:pt x="925" y="99"/>
                    <a:pt x="918" y="298"/>
                  </a:cubicBezTo>
                  <a:lnTo>
                    <a:pt x="918" y="819"/>
                  </a:lnTo>
                  <a:lnTo>
                    <a:pt x="399" y="819"/>
                  </a:lnTo>
                  <a:cubicBezTo>
                    <a:pt x="1" y="833"/>
                    <a:pt x="2" y="1405"/>
                    <a:pt x="399" y="1418"/>
                  </a:cubicBezTo>
                  <a:lnTo>
                    <a:pt x="918" y="1418"/>
                  </a:lnTo>
                  <a:lnTo>
                    <a:pt x="918" y="1939"/>
                  </a:lnTo>
                  <a:cubicBezTo>
                    <a:pt x="925" y="2137"/>
                    <a:pt x="1072" y="2236"/>
                    <a:pt x="1219" y="2236"/>
                  </a:cubicBezTo>
                  <a:cubicBezTo>
                    <a:pt x="1365" y="2236"/>
                    <a:pt x="1512" y="2137"/>
                    <a:pt x="1519" y="1939"/>
                  </a:cubicBezTo>
                  <a:lnTo>
                    <a:pt x="1519" y="1418"/>
                  </a:lnTo>
                  <a:lnTo>
                    <a:pt x="2038" y="1418"/>
                  </a:lnTo>
                  <a:cubicBezTo>
                    <a:pt x="2435" y="1404"/>
                    <a:pt x="2435" y="833"/>
                    <a:pt x="2038" y="819"/>
                  </a:cubicBezTo>
                  <a:lnTo>
                    <a:pt x="1519" y="819"/>
                  </a:lnTo>
                  <a:lnTo>
                    <a:pt x="1519" y="298"/>
                  </a:lnTo>
                  <a:cubicBezTo>
                    <a:pt x="1512" y="99"/>
                    <a:pt x="1365" y="0"/>
                    <a:pt x="1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52;p73">
              <a:extLst>
                <a:ext uri="{FF2B5EF4-FFF2-40B4-BE49-F238E27FC236}">
                  <a16:creationId xmlns:a16="http://schemas.microsoft.com/office/drawing/2014/main" id="{D37F36AA-FFB7-431A-97CD-E2278C2E2065}"/>
                </a:ext>
              </a:extLst>
            </p:cNvPr>
            <p:cNvSpPr/>
            <p:nvPr/>
          </p:nvSpPr>
          <p:spPr>
            <a:xfrm>
              <a:off x="7310834" y="1230842"/>
              <a:ext cx="54213" cy="49784"/>
            </a:xfrm>
            <a:custGeom>
              <a:avLst/>
              <a:gdLst/>
              <a:ahLst/>
              <a:cxnLst/>
              <a:rect l="l" t="t" r="r" b="b"/>
              <a:pathLst>
                <a:path w="2436" h="2237" extrusionOk="0">
                  <a:moveTo>
                    <a:pt x="1217" y="0"/>
                  </a:moveTo>
                  <a:cubicBezTo>
                    <a:pt x="1070" y="0"/>
                    <a:pt x="924" y="99"/>
                    <a:pt x="917" y="298"/>
                  </a:cubicBezTo>
                  <a:lnTo>
                    <a:pt x="917" y="819"/>
                  </a:lnTo>
                  <a:lnTo>
                    <a:pt x="398" y="819"/>
                  </a:lnTo>
                  <a:cubicBezTo>
                    <a:pt x="1" y="832"/>
                    <a:pt x="1" y="1404"/>
                    <a:pt x="398" y="1418"/>
                  </a:cubicBezTo>
                  <a:lnTo>
                    <a:pt x="917" y="1418"/>
                  </a:lnTo>
                  <a:lnTo>
                    <a:pt x="917" y="1938"/>
                  </a:lnTo>
                  <a:cubicBezTo>
                    <a:pt x="924" y="2137"/>
                    <a:pt x="1070" y="2236"/>
                    <a:pt x="1217" y="2236"/>
                  </a:cubicBezTo>
                  <a:cubicBezTo>
                    <a:pt x="1364" y="2236"/>
                    <a:pt x="1511" y="2137"/>
                    <a:pt x="1517" y="1938"/>
                  </a:cubicBezTo>
                  <a:lnTo>
                    <a:pt x="1517" y="1418"/>
                  </a:lnTo>
                  <a:lnTo>
                    <a:pt x="2037" y="1418"/>
                  </a:lnTo>
                  <a:cubicBezTo>
                    <a:pt x="2435" y="1404"/>
                    <a:pt x="2434" y="831"/>
                    <a:pt x="2037" y="819"/>
                  </a:cubicBezTo>
                  <a:lnTo>
                    <a:pt x="1517" y="819"/>
                  </a:lnTo>
                  <a:lnTo>
                    <a:pt x="1517" y="298"/>
                  </a:lnTo>
                  <a:cubicBezTo>
                    <a:pt x="1511" y="99"/>
                    <a:pt x="1364" y="0"/>
                    <a:pt x="1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53;p73">
              <a:extLst>
                <a:ext uri="{FF2B5EF4-FFF2-40B4-BE49-F238E27FC236}">
                  <a16:creationId xmlns:a16="http://schemas.microsoft.com/office/drawing/2014/main" id="{06E50AF7-3A71-4B03-9B4D-0D39F966E3FE}"/>
                </a:ext>
              </a:extLst>
            </p:cNvPr>
            <p:cNvSpPr/>
            <p:nvPr/>
          </p:nvSpPr>
          <p:spPr>
            <a:xfrm>
              <a:off x="7291984" y="1376478"/>
              <a:ext cx="54169" cy="49784"/>
            </a:xfrm>
            <a:custGeom>
              <a:avLst/>
              <a:gdLst/>
              <a:ahLst/>
              <a:cxnLst/>
              <a:rect l="l" t="t" r="r" b="b"/>
              <a:pathLst>
                <a:path w="2434" h="2237" extrusionOk="0">
                  <a:moveTo>
                    <a:pt x="1217" y="1"/>
                  </a:moveTo>
                  <a:cubicBezTo>
                    <a:pt x="1070" y="1"/>
                    <a:pt x="924" y="100"/>
                    <a:pt x="917" y="298"/>
                  </a:cubicBezTo>
                  <a:lnTo>
                    <a:pt x="917" y="819"/>
                  </a:lnTo>
                  <a:lnTo>
                    <a:pt x="397" y="819"/>
                  </a:lnTo>
                  <a:cubicBezTo>
                    <a:pt x="1" y="833"/>
                    <a:pt x="1" y="1406"/>
                    <a:pt x="397" y="1418"/>
                  </a:cubicBezTo>
                  <a:lnTo>
                    <a:pt x="917" y="1418"/>
                  </a:lnTo>
                  <a:lnTo>
                    <a:pt x="917" y="1939"/>
                  </a:lnTo>
                  <a:cubicBezTo>
                    <a:pt x="924" y="2137"/>
                    <a:pt x="1070" y="2237"/>
                    <a:pt x="1217" y="2237"/>
                  </a:cubicBezTo>
                  <a:cubicBezTo>
                    <a:pt x="1364" y="2237"/>
                    <a:pt x="1510" y="2137"/>
                    <a:pt x="1517" y="1939"/>
                  </a:cubicBezTo>
                  <a:lnTo>
                    <a:pt x="1517" y="1418"/>
                  </a:lnTo>
                  <a:lnTo>
                    <a:pt x="2037" y="1418"/>
                  </a:lnTo>
                  <a:cubicBezTo>
                    <a:pt x="2433" y="1404"/>
                    <a:pt x="2433" y="833"/>
                    <a:pt x="2037" y="819"/>
                  </a:cubicBezTo>
                  <a:lnTo>
                    <a:pt x="1517" y="819"/>
                  </a:lnTo>
                  <a:lnTo>
                    <a:pt x="1517" y="298"/>
                  </a:lnTo>
                  <a:cubicBezTo>
                    <a:pt x="1510" y="100"/>
                    <a:pt x="1364" y="1"/>
                    <a:pt x="1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054;p73">
              <a:extLst>
                <a:ext uri="{FF2B5EF4-FFF2-40B4-BE49-F238E27FC236}">
                  <a16:creationId xmlns:a16="http://schemas.microsoft.com/office/drawing/2014/main" id="{0915C668-85C0-4D4B-9217-31E9E8981ECA}"/>
                </a:ext>
              </a:extLst>
            </p:cNvPr>
            <p:cNvSpPr/>
            <p:nvPr/>
          </p:nvSpPr>
          <p:spPr>
            <a:xfrm>
              <a:off x="7616796" y="1310960"/>
              <a:ext cx="54191" cy="49784"/>
            </a:xfrm>
            <a:custGeom>
              <a:avLst/>
              <a:gdLst/>
              <a:ahLst/>
              <a:cxnLst/>
              <a:rect l="l" t="t" r="r" b="b"/>
              <a:pathLst>
                <a:path w="2435" h="2237" extrusionOk="0">
                  <a:moveTo>
                    <a:pt x="1217" y="0"/>
                  </a:moveTo>
                  <a:cubicBezTo>
                    <a:pt x="1071" y="0"/>
                    <a:pt x="924" y="99"/>
                    <a:pt x="918" y="298"/>
                  </a:cubicBezTo>
                  <a:lnTo>
                    <a:pt x="918" y="819"/>
                  </a:lnTo>
                  <a:lnTo>
                    <a:pt x="397" y="819"/>
                  </a:lnTo>
                  <a:cubicBezTo>
                    <a:pt x="1" y="833"/>
                    <a:pt x="1" y="1405"/>
                    <a:pt x="397" y="1418"/>
                  </a:cubicBezTo>
                  <a:lnTo>
                    <a:pt x="918" y="1418"/>
                  </a:lnTo>
                  <a:lnTo>
                    <a:pt x="918" y="1939"/>
                  </a:lnTo>
                  <a:cubicBezTo>
                    <a:pt x="925" y="2137"/>
                    <a:pt x="1072" y="2236"/>
                    <a:pt x="1218" y="2236"/>
                  </a:cubicBezTo>
                  <a:cubicBezTo>
                    <a:pt x="1364" y="2236"/>
                    <a:pt x="1510" y="2137"/>
                    <a:pt x="1517" y="1939"/>
                  </a:cubicBezTo>
                  <a:lnTo>
                    <a:pt x="1517" y="1418"/>
                  </a:lnTo>
                  <a:lnTo>
                    <a:pt x="2038" y="1418"/>
                  </a:lnTo>
                  <a:cubicBezTo>
                    <a:pt x="2435" y="1404"/>
                    <a:pt x="2435" y="833"/>
                    <a:pt x="2038" y="819"/>
                  </a:cubicBezTo>
                  <a:lnTo>
                    <a:pt x="1517" y="819"/>
                  </a:lnTo>
                  <a:lnTo>
                    <a:pt x="1517" y="298"/>
                  </a:lnTo>
                  <a:cubicBezTo>
                    <a:pt x="1510" y="99"/>
                    <a:pt x="1364" y="0"/>
                    <a:pt x="1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055;p73">
              <a:extLst>
                <a:ext uri="{FF2B5EF4-FFF2-40B4-BE49-F238E27FC236}">
                  <a16:creationId xmlns:a16="http://schemas.microsoft.com/office/drawing/2014/main" id="{DA2F5E06-E002-4FFF-AF2D-A2E76EF04861}"/>
                </a:ext>
              </a:extLst>
            </p:cNvPr>
            <p:cNvSpPr/>
            <p:nvPr/>
          </p:nvSpPr>
          <p:spPr>
            <a:xfrm>
              <a:off x="7679065" y="1230842"/>
              <a:ext cx="54146" cy="49784"/>
            </a:xfrm>
            <a:custGeom>
              <a:avLst/>
              <a:gdLst/>
              <a:ahLst/>
              <a:cxnLst/>
              <a:rect l="l" t="t" r="r" b="b"/>
              <a:pathLst>
                <a:path w="2433" h="2237" extrusionOk="0">
                  <a:moveTo>
                    <a:pt x="1216" y="0"/>
                  </a:moveTo>
                  <a:cubicBezTo>
                    <a:pt x="1070" y="0"/>
                    <a:pt x="923" y="99"/>
                    <a:pt x="916" y="298"/>
                  </a:cubicBezTo>
                  <a:lnTo>
                    <a:pt x="916" y="819"/>
                  </a:lnTo>
                  <a:lnTo>
                    <a:pt x="397" y="819"/>
                  </a:lnTo>
                  <a:cubicBezTo>
                    <a:pt x="0" y="832"/>
                    <a:pt x="0" y="1404"/>
                    <a:pt x="397" y="1418"/>
                  </a:cubicBezTo>
                  <a:lnTo>
                    <a:pt x="916" y="1418"/>
                  </a:lnTo>
                  <a:lnTo>
                    <a:pt x="916" y="1938"/>
                  </a:lnTo>
                  <a:cubicBezTo>
                    <a:pt x="923" y="2137"/>
                    <a:pt x="1070" y="2236"/>
                    <a:pt x="1216" y="2236"/>
                  </a:cubicBezTo>
                  <a:cubicBezTo>
                    <a:pt x="1363" y="2236"/>
                    <a:pt x="1510" y="2137"/>
                    <a:pt x="1517" y="1938"/>
                  </a:cubicBezTo>
                  <a:lnTo>
                    <a:pt x="1517" y="1418"/>
                  </a:lnTo>
                  <a:lnTo>
                    <a:pt x="2036" y="1418"/>
                  </a:lnTo>
                  <a:cubicBezTo>
                    <a:pt x="2433" y="1404"/>
                    <a:pt x="2433" y="831"/>
                    <a:pt x="2036" y="819"/>
                  </a:cubicBezTo>
                  <a:lnTo>
                    <a:pt x="1517" y="819"/>
                  </a:lnTo>
                  <a:lnTo>
                    <a:pt x="1517" y="298"/>
                  </a:lnTo>
                  <a:cubicBezTo>
                    <a:pt x="1510" y="99"/>
                    <a:pt x="1363" y="0"/>
                    <a:pt x="1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056;p73">
              <a:extLst>
                <a:ext uri="{FF2B5EF4-FFF2-40B4-BE49-F238E27FC236}">
                  <a16:creationId xmlns:a16="http://schemas.microsoft.com/office/drawing/2014/main" id="{A52877F8-70CC-49BF-BBBE-D1560BA7668D}"/>
                </a:ext>
              </a:extLst>
            </p:cNvPr>
            <p:cNvSpPr/>
            <p:nvPr/>
          </p:nvSpPr>
          <p:spPr>
            <a:xfrm>
              <a:off x="7697915" y="1376456"/>
              <a:ext cx="54169" cy="49807"/>
            </a:xfrm>
            <a:custGeom>
              <a:avLst/>
              <a:gdLst/>
              <a:ahLst/>
              <a:cxnLst/>
              <a:rect l="l" t="t" r="r" b="b"/>
              <a:pathLst>
                <a:path w="2434" h="2238" extrusionOk="0">
                  <a:moveTo>
                    <a:pt x="1217" y="1"/>
                  </a:moveTo>
                  <a:cubicBezTo>
                    <a:pt x="1051" y="1"/>
                    <a:pt x="916" y="134"/>
                    <a:pt x="916" y="299"/>
                  </a:cubicBezTo>
                  <a:lnTo>
                    <a:pt x="916" y="820"/>
                  </a:lnTo>
                  <a:lnTo>
                    <a:pt x="397" y="820"/>
                  </a:lnTo>
                  <a:cubicBezTo>
                    <a:pt x="0" y="834"/>
                    <a:pt x="0" y="1407"/>
                    <a:pt x="397" y="1419"/>
                  </a:cubicBezTo>
                  <a:lnTo>
                    <a:pt x="916" y="1419"/>
                  </a:lnTo>
                  <a:lnTo>
                    <a:pt x="916" y="1940"/>
                  </a:lnTo>
                  <a:cubicBezTo>
                    <a:pt x="923" y="2138"/>
                    <a:pt x="1070" y="2238"/>
                    <a:pt x="1217" y="2238"/>
                  </a:cubicBezTo>
                  <a:cubicBezTo>
                    <a:pt x="1363" y="2238"/>
                    <a:pt x="1510" y="2138"/>
                    <a:pt x="1517" y="1940"/>
                  </a:cubicBezTo>
                  <a:lnTo>
                    <a:pt x="1517" y="1419"/>
                  </a:lnTo>
                  <a:lnTo>
                    <a:pt x="2036" y="1419"/>
                  </a:lnTo>
                  <a:cubicBezTo>
                    <a:pt x="2433" y="1405"/>
                    <a:pt x="2433" y="834"/>
                    <a:pt x="2036" y="820"/>
                  </a:cubicBezTo>
                  <a:lnTo>
                    <a:pt x="1517" y="820"/>
                  </a:lnTo>
                  <a:lnTo>
                    <a:pt x="1517" y="299"/>
                  </a:lnTo>
                  <a:cubicBezTo>
                    <a:pt x="1517" y="134"/>
                    <a:pt x="1382" y="1"/>
                    <a:pt x="1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057;p73">
              <a:extLst>
                <a:ext uri="{FF2B5EF4-FFF2-40B4-BE49-F238E27FC236}">
                  <a16:creationId xmlns:a16="http://schemas.microsoft.com/office/drawing/2014/main" id="{2AA04AEB-0AEE-4E7D-8119-BEFB83D4FE28}"/>
                </a:ext>
              </a:extLst>
            </p:cNvPr>
            <p:cNvSpPr/>
            <p:nvPr/>
          </p:nvSpPr>
          <p:spPr>
            <a:xfrm>
              <a:off x="7294143" y="1408637"/>
              <a:ext cx="455827" cy="277965"/>
            </a:xfrm>
            <a:custGeom>
              <a:avLst/>
              <a:gdLst/>
              <a:ahLst/>
              <a:cxnLst/>
              <a:rect l="l" t="t" r="r" b="b"/>
              <a:pathLst>
                <a:path w="20482" h="12490" extrusionOk="0">
                  <a:moveTo>
                    <a:pt x="6840" y="2524"/>
                  </a:moveTo>
                  <a:lnTo>
                    <a:pt x="6840" y="10489"/>
                  </a:lnTo>
                  <a:lnTo>
                    <a:pt x="1239" y="10489"/>
                  </a:lnTo>
                  <a:lnTo>
                    <a:pt x="1239" y="3023"/>
                  </a:lnTo>
                  <a:cubicBezTo>
                    <a:pt x="1239" y="2748"/>
                    <a:pt x="1465" y="2524"/>
                    <a:pt x="1740" y="2524"/>
                  </a:cubicBezTo>
                  <a:close/>
                  <a:moveTo>
                    <a:pt x="12539" y="601"/>
                  </a:moveTo>
                  <a:cubicBezTo>
                    <a:pt x="12815" y="601"/>
                    <a:pt x="13040" y="825"/>
                    <a:pt x="13040" y="1101"/>
                  </a:cubicBezTo>
                  <a:lnTo>
                    <a:pt x="13040" y="10489"/>
                  </a:lnTo>
                  <a:lnTo>
                    <a:pt x="7439" y="10489"/>
                  </a:lnTo>
                  <a:lnTo>
                    <a:pt x="7439" y="1101"/>
                  </a:lnTo>
                  <a:cubicBezTo>
                    <a:pt x="7439" y="825"/>
                    <a:pt x="7665" y="601"/>
                    <a:pt x="7940" y="601"/>
                  </a:cubicBezTo>
                  <a:close/>
                  <a:moveTo>
                    <a:pt x="7940" y="1"/>
                  </a:moveTo>
                  <a:cubicBezTo>
                    <a:pt x="7334" y="1"/>
                    <a:pt x="6840" y="496"/>
                    <a:pt x="6840" y="1101"/>
                  </a:cubicBezTo>
                  <a:lnTo>
                    <a:pt x="6840" y="1923"/>
                  </a:lnTo>
                  <a:lnTo>
                    <a:pt x="1740" y="1923"/>
                  </a:lnTo>
                  <a:cubicBezTo>
                    <a:pt x="1134" y="1923"/>
                    <a:pt x="640" y="2417"/>
                    <a:pt x="640" y="3023"/>
                  </a:cubicBezTo>
                  <a:lnTo>
                    <a:pt x="640" y="10556"/>
                  </a:lnTo>
                  <a:cubicBezTo>
                    <a:pt x="267" y="10700"/>
                    <a:pt x="0" y="11065"/>
                    <a:pt x="0" y="11489"/>
                  </a:cubicBezTo>
                  <a:lnTo>
                    <a:pt x="0" y="12189"/>
                  </a:lnTo>
                  <a:cubicBezTo>
                    <a:pt x="0" y="12355"/>
                    <a:pt x="135" y="12489"/>
                    <a:pt x="300" y="12489"/>
                  </a:cubicBezTo>
                  <a:lnTo>
                    <a:pt x="3147" y="12489"/>
                  </a:lnTo>
                  <a:cubicBezTo>
                    <a:pt x="3544" y="12476"/>
                    <a:pt x="3544" y="11903"/>
                    <a:pt x="3147" y="11889"/>
                  </a:cubicBezTo>
                  <a:lnTo>
                    <a:pt x="601" y="11889"/>
                  </a:lnTo>
                  <a:lnTo>
                    <a:pt x="601" y="11489"/>
                  </a:lnTo>
                  <a:cubicBezTo>
                    <a:pt x="601" y="11268"/>
                    <a:pt x="780" y="11089"/>
                    <a:pt x="1000" y="11089"/>
                  </a:cubicBezTo>
                  <a:lnTo>
                    <a:pt x="19481" y="11089"/>
                  </a:lnTo>
                  <a:cubicBezTo>
                    <a:pt x="19701" y="11089"/>
                    <a:pt x="19881" y="11268"/>
                    <a:pt x="19881" y="11489"/>
                  </a:cubicBezTo>
                  <a:lnTo>
                    <a:pt x="19881" y="11889"/>
                  </a:lnTo>
                  <a:lnTo>
                    <a:pt x="4814" y="11889"/>
                  </a:lnTo>
                  <a:cubicBezTo>
                    <a:pt x="4417" y="11903"/>
                    <a:pt x="4417" y="12476"/>
                    <a:pt x="4814" y="12489"/>
                  </a:cubicBezTo>
                  <a:lnTo>
                    <a:pt x="20181" y="12489"/>
                  </a:lnTo>
                  <a:cubicBezTo>
                    <a:pt x="20346" y="12489"/>
                    <a:pt x="20481" y="12355"/>
                    <a:pt x="20481" y="12189"/>
                  </a:cubicBezTo>
                  <a:lnTo>
                    <a:pt x="20481" y="11489"/>
                  </a:lnTo>
                  <a:cubicBezTo>
                    <a:pt x="20481" y="11065"/>
                    <a:pt x="20214" y="10700"/>
                    <a:pt x="19841" y="10556"/>
                  </a:cubicBezTo>
                  <a:lnTo>
                    <a:pt x="19841" y="4349"/>
                  </a:lnTo>
                  <a:cubicBezTo>
                    <a:pt x="19841" y="3742"/>
                    <a:pt x="19346" y="3249"/>
                    <a:pt x="18741" y="3249"/>
                  </a:cubicBezTo>
                  <a:lnTo>
                    <a:pt x="17198" y="3249"/>
                  </a:lnTo>
                  <a:cubicBezTo>
                    <a:pt x="16801" y="3262"/>
                    <a:pt x="16801" y="3835"/>
                    <a:pt x="17198" y="3849"/>
                  </a:cubicBezTo>
                  <a:lnTo>
                    <a:pt x="18741" y="3849"/>
                  </a:lnTo>
                  <a:cubicBezTo>
                    <a:pt x="19016" y="3849"/>
                    <a:pt x="19240" y="4073"/>
                    <a:pt x="19240" y="4349"/>
                  </a:cubicBezTo>
                  <a:lnTo>
                    <a:pt x="19240" y="10489"/>
                  </a:lnTo>
                  <a:lnTo>
                    <a:pt x="13641" y="10489"/>
                  </a:lnTo>
                  <a:lnTo>
                    <a:pt x="13641" y="3849"/>
                  </a:lnTo>
                  <a:lnTo>
                    <a:pt x="15600" y="3849"/>
                  </a:lnTo>
                  <a:cubicBezTo>
                    <a:pt x="15997" y="3835"/>
                    <a:pt x="15997" y="3262"/>
                    <a:pt x="15600" y="3249"/>
                  </a:cubicBezTo>
                  <a:lnTo>
                    <a:pt x="13641" y="3249"/>
                  </a:lnTo>
                  <a:lnTo>
                    <a:pt x="13641" y="1101"/>
                  </a:lnTo>
                  <a:cubicBezTo>
                    <a:pt x="13641" y="496"/>
                    <a:pt x="13146" y="1"/>
                    <a:pt x="12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058;p73">
              <a:extLst>
                <a:ext uri="{FF2B5EF4-FFF2-40B4-BE49-F238E27FC236}">
                  <a16:creationId xmlns:a16="http://schemas.microsoft.com/office/drawing/2014/main" id="{D2DB62FA-B3CB-4BC8-8971-7DEC561140FE}"/>
                </a:ext>
              </a:extLst>
            </p:cNvPr>
            <p:cNvSpPr/>
            <p:nvPr/>
          </p:nvSpPr>
          <p:spPr>
            <a:xfrm>
              <a:off x="7502449" y="1452012"/>
              <a:ext cx="28086" cy="71995"/>
            </a:xfrm>
            <a:custGeom>
              <a:avLst/>
              <a:gdLst/>
              <a:ahLst/>
              <a:cxnLst/>
              <a:rect l="l" t="t" r="r" b="b"/>
              <a:pathLst>
                <a:path w="1262" h="3235" extrusionOk="0">
                  <a:moveTo>
                    <a:pt x="399" y="0"/>
                  </a:moveTo>
                  <a:cubicBezTo>
                    <a:pt x="0" y="14"/>
                    <a:pt x="0" y="586"/>
                    <a:pt x="399" y="599"/>
                  </a:cubicBezTo>
                  <a:lnTo>
                    <a:pt x="662" y="599"/>
                  </a:lnTo>
                  <a:lnTo>
                    <a:pt x="662" y="2937"/>
                  </a:lnTo>
                  <a:cubicBezTo>
                    <a:pt x="669" y="3136"/>
                    <a:pt x="816" y="3235"/>
                    <a:pt x="962" y="3235"/>
                  </a:cubicBezTo>
                  <a:cubicBezTo>
                    <a:pt x="1109" y="3235"/>
                    <a:pt x="1255" y="3136"/>
                    <a:pt x="1261" y="2937"/>
                  </a:cubicBezTo>
                  <a:lnTo>
                    <a:pt x="1261" y="299"/>
                  </a:lnTo>
                  <a:cubicBezTo>
                    <a:pt x="1261" y="134"/>
                    <a:pt x="1128" y="0"/>
                    <a:pt x="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059;p73">
              <a:extLst>
                <a:ext uri="{FF2B5EF4-FFF2-40B4-BE49-F238E27FC236}">
                  <a16:creationId xmlns:a16="http://schemas.microsoft.com/office/drawing/2014/main" id="{7A46D72F-5C11-4AFF-B9CD-DD23CB3BAE38}"/>
                </a:ext>
              </a:extLst>
            </p:cNvPr>
            <p:cNvSpPr/>
            <p:nvPr/>
          </p:nvSpPr>
          <p:spPr>
            <a:xfrm>
              <a:off x="7359127" y="1489133"/>
              <a:ext cx="47781" cy="72952"/>
            </a:xfrm>
            <a:custGeom>
              <a:avLst/>
              <a:gdLst/>
              <a:ahLst/>
              <a:cxnLst/>
              <a:rect l="l" t="t" r="r" b="b"/>
              <a:pathLst>
                <a:path w="2147" h="3278" extrusionOk="0">
                  <a:moveTo>
                    <a:pt x="1052" y="1"/>
                  </a:moveTo>
                  <a:cubicBezTo>
                    <a:pt x="636" y="1"/>
                    <a:pt x="220" y="252"/>
                    <a:pt x="101" y="782"/>
                  </a:cubicBezTo>
                  <a:cubicBezTo>
                    <a:pt x="69" y="944"/>
                    <a:pt x="175" y="1102"/>
                    <a:pt x="337" y="1134"/>
                  </a:cubicBezTo>
                  <a:lnTo>
                    <a:pt x="339" y="1134"/>
                  </a:lnTo>
                  <a:cubicBezTo>
                    <a:pt x="357" y="1138"/>
                    <a:pt x="376" y="1140"/>
                    <a:pt x="395" y="1140"/>
                  </a:cubicBezTo>
                  <a:cubicBezTo>
                    <a:pt x="536" y="1140"/>
                    <a:pt x="662" y="1040"/>
                    <a:pt x="689" y="897"/>
                  </a:cubicBezTo>
                  <a:cubicBezTo>
                    <a:pt x="725" y="722"/>
                    <a:pt x="879" y="595"/>
                    <a:pt x="1057" y="595"/>
                  </a:cubicBezTo>
                  <a:cubicBezTo>
                    <a:pt x="1264" y="595"/>
                    <a:pt x="1432" y="764"/>
                    <a:pt x="1432" y="971"/>
                  </a:cubicBezTo>
                  <a:cubicBezTo>
                    <a:pt x="1432" y="1372"/>
                    <a:pt x="705" y="2257"/>
                    <a:pt x="187" y="2758"/>
                  </a:cubicBezTo>
                  <a:cubicBezTo>
                    <a:pt x="0" y="2941"/>
                    <a:pt x="95" y="3278"/>
                    <a:pt x="300" y="3278"/>
                  </a:cubicBezTo>
                  <a:lnTo>
                    <a:pt x="1848" y="3278"/>
                  </a:lnTo>
                  <a:cubicBezTo>
                    <a:pt x="1848" y="3278"/>
                    <a:pt x="2146" y="3140"/>
                    <a:pt x="2145" y="2974"/>
                  </a:cubicBezTo>
                  <a:cubicBezTo>
                    <a:pt x="2142" y="2811"/>
                    <a:pt x="2010" y="2679"/>
                    <a:pt x="1846" y="2679"/>
                  </a:cubicBezTo>
                  <a:cubicBezTo>
                    <a:pt x="1844" y="2679"/>
                    <a:pt x="1842" y="2679"/>
                    <a:pt x="1840" y="2679"/>
                  </a:cubicBezTo>
                  <a:cubicBezTo>
                    <a:pt x="1584" y="2682"/>
                    <a:pt x="1314" y="2683"/>
                    <a:pt x="1080" y="2685"/>
                  </a:cubicBezTo>
                  <a:cubicBezTo>
                    <a:pt x="1151" y="2605"/>
                    <a:pt x="1223" y="2518"/>
                    <a:pt x="1296" y="2427"/>
                  </a:cubicBezTo>
                  <a:cubicBezTo>
                    <a:pt x="1791" y="1818"/>
                    <a:pt x="2033" y="1341"/>
                    <a:pt x="2033" y="971"/>
                  </a:cubicBezTo>
                  <a:cubicBezTo>
                    <a:pt x="2016" y="339"/>
                    <a:pt x="1534" y="1"/>
                    <a:pt x="1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060;p73">
              <a:extLst>
                <a:ext uri="{FF2B5EF4-FFF2-40B4-BE49-F238E27FC236}">
                  <a16:creationId xmlns:a16="http://schemas.microsoft.com/office/drawing/2014/main" id="{81F3FE5E-409B-4ADD-AC23-B0898F550116}"/>
                </a:ext>
              </a:extLst>
            </p:cNvPr>
            <p:cNvSpPr/>
            <p:nvPr/>
          </p:nvSpPr>
          <p:spPr>
            <a:xfrm>
              <a:off x="7637537" y="1518844"/>
              <a:ext cx="51276" cy="73441"/>
            </a:xfrm>
            <a:custGeom>
              <a:avLst/>
              <a:gdLst/>
              <a:ahLst/>
              <a:cxnLst/>
              <a:rect l="l" t="t" r="r" b="b"/>
              <a:pathLst>
                <a:path w="2304" h="3300" extrusionOk="0">
                  <a:moveTo>
                    <a:pt x="1013" y="0"/>
                  </a:moveTo>
                  <a:cubicBezTo>
                    <a:pt x="1012" y="0"/>
                    <a:pt x="1011" y="0"/>
                    <a:pt x="1010" y="0"/>
                  </a:cubicBezTo>
                  <a:cubicBezTo>
                    <a:pt x="546" y="0"/>
                    <a:pt x="143" y="331"/>
                    <a:pt x="54" y="786"/>
                  </a:cubicBezTo>
                  <a:cubicBezTo>
                    <a:pt x="22" y="948"/>
                    <a:pt x="127" y="1106"/>
                    <a:pt x="290" y="1138"/>
                  </a:cubicBezTo>
                  <a:cubicBezTo>
                    <a:pt x="309" y="1142"/>
                    <a:pt x="329" y="1144"/>
                    <a:pt x="348" y="1144"/>
                  </a:cubicBezTo>
                  <a:cubicBezTo>
                    <a:pt x="488" y="1144"/>
                    <a:pt x="614" y="1045"/>
                    <a:pt x="642" y="902"/>
                  </a:cubicBezTo>
                  <a:cubicBezTo>
                    <a:pt x="687" y="699"/>
                    <a:pt x="848" y="602"/>
                    <a:pt x="1008" y="602"/>
                  </a:cubicBezTo>
                  <a:cubicBezTo>
                    <a:pt x="1194" y="602"/>
                    <a:pt x="1379" y="732"/>
                    <a:pt x="1385" y="974"/>
                  </a:cubicBezTo>
                  <a:cubicBezTo>
                    <a:pt x="1385" y="1181"/>
                    <a:pt x="1217" y="1350"/>
                    <a:pt x="1010" y="1350"/>
                  </a:cubicBezTo>
                  <a:cubicBezTo>
                    <a:pt x="844" y="1350"/>
                    <a:pt x="709" y="1483"/>
                    <a:pt x="709" y="1650"/>
                  </a:cubicBezTo>
                  <a:cubicBezTo>
                    <a:pt x="709" y="1816"/>
                    <a:pt x="844" y="1950"/>
                    <a:pt x="1010" y="1950"/>
                  </a:cubicBezTo>
                  <a:cubicBezTo>
                    <a:pt x="1217" y="1950"/>
                    <a:pt x="1385" y="2117"/>
                    <a:pt x="1385" y="2324"/>
                  </a:cubicBezTo>
                  <a:cubicBezTo>
                    <a:pt x="1378" y="2569"/>
                    <a:pt x="1193" y="2697"/>
                    <a:pt x="1008" y="2697"/>
                  </a:cubicBezTo>
                  <a:cubicBezTo>
                    <a:pt x="842" y="2697"/>
                    <a:pt x="676" y="2594"/>
                    <a:pt x="639" y="2378"/>
                  </a:cubicBezTo>
                  <a:cubicBezTo>
                    <a:pt x="648" y="2191"/>
                    <a:pt x="532" y="2025"/>
                    <a:pt x="336" y="2024"/>
                  </a:cubicBezTo>
                  <a:cubicBezTo>
                    <a:pt x="92" y="2033"/>
                    <a:pt x="0" y="2243"/>
                    <a:pt x="45" y="2460"/>
                  </a:cubicBezTo>
                  <a:cubicBezTo>
                    <a:pt x="110" y="2938"/>
                    <a:pt x="526" y="3300"/>
                    <a:pt x="1010" y="3300"/>
                  </a:cubicBezTo>
                  <a:cubicBezTo>
                    <a:pt x="1010" y="3300"/>
                    <a:pt x="1011" y="3300"/>
                    <a:pt x="1012" y="3300"/>
                  </a:cubicBezTo>
                  <a:cubicBezTo>
                    <a:pt x="1867" y="3300"/>
                    <a:pt x="2304" y="2256"/>
                    <a:pt x="1713" y="1650"/>
                  </a:cubicBezTo>
                  <a:cubicBezTo>
                    <a:pt x="2303" y="1044"/>
                    <a:pt x="1867" y="0"/>
                    <a:pt x="10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061;p73">
              <a:extLst>
                <a:ext uri="{FF2B5EF4-FFF2-40B4-BE49-F238E27FC236}">
                  <a16:creationId xmlns:a16="http://schemas.microsoft.com/office/drawing/2014/main" id="{097DA0AC-F6D4-4058-81D9-2C280851411D}"/>
                </a:ext>
              </a:extLst>
            </p:cNvPr>
            <p:cNvSpPr/>
            <p:nvPr/>
          </p:nvSpPr>
          <p:spPr>
            <a:xfrm>
              <a:off x="7343170" y="1607552"/>
              <a:ext cx="81765" cy="13375"/>
            </a:xfrm>
            <a:custGeom>
              <a:avLst/>
              <a:gdLst/>
              <a:ahLst/>
              <a:cxnLst/>
              <a:rect l="l" t="t" r="r" b="b"/>
              <a:pathLst>
                <a:path w="3674" h="601" extrusionOk="0">
                  <a:moveTo>
                    <a:pt x="398" y="0"/>
                  </a:moveTo>
                  <a:cubicBezTo>
                    <a:pt x="0" y="14"/>
                    <a:pt x="2" y="587"/>
                    <a:pt x="398" y="601"/>
                  </a:cubicBezTo>
                  <a:lnTo>
                    <a:pt x="3275" y="601"/>
                  </a:lnTo>
                  <a:cubicBezTo>
                    <a:pt x="3674" y="587"/>
                    <a:pt x="3672" y="14"/>
                    <a:pt x="3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062;p73">
              <a:extLst>
                <a:ext uri="{FF2B5EF4-FFF2-40B4-BE49-F238E27FC236}">
                  <a16:creationId xmlns:a16="http://schemas.microsoft.com/office/drawing/2014/main" id="{99C7F948-166D-481C-AE74-99B3C21CAB29}"/>
                </a:ext>
              </a:extLst>
            </p:cNvPr>
            <p:cNvSpPr/>
            <p:nvPr/>
          </p:nvSpPr>
          <p:spPr>
            <a:xfrm>
              <a:off x="7621291" y="1607552"/>
              <a:ext cx="79606" cy="13375"/>
            </a:xfrm>
            <a:custGeom>
              <a:avLst/>
              <a:gdLst/>
              <a:ahLst/>
              <a:cxnLst/>
              <a:rect l="l" t="t" r="r" b="b"/>
              <a:pathLst>
                <a:path w="3577" h="601" extrusionOk="0">
                  <a:moveTo>
                    <a:pt x="301" y="0"/>
                  </a:moveTo>
                  <a:cubicBezTo>
                    <a:pt x="136" y="0"/>
                    <a:pt x="1" y="135"/>
                    <a:pt x="1" y="301"/>
                  </a:cubicBezTo>
                  <a:cubicBezTo>
                    <a:pt x="1" y="466"/>
                    <a:pt x="136" y="601"/>
                    <a:pt x="301" y="601"/>
                  </a:cubicBezTo>
                  <a:lnTo>
                    <a:pt x="3180" y="601"/>
                  </a:lnTo>
                  <a:cubicBezTo>
                    <a:pt x="3577" y="587"/>
                    <a:pt x="3577" y="14"/>
                    <a:pt x="3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063;p73">
              <a:extLst>
                <a:ext uri="{FF2B5EF4-FFF2-40B4-BE49-F238E27FC236}">
                  <a16:creationId xmlns:a16="http://schemas.microsoft.com/office/drawing/2014/main" id="{6EA66E50-2F6D-4190-8E51-29BDB90B6D8B}"/>
                </a:ext>
              </a:extLst>
            </p:cNvPr>
            <p:cNvSpPr/>
            <p:nvPr/>
          </p:nvSpPr>
          <p:spPr>
            <a:xfrm>
              <a:off x="7343170" y="1577508"/>
              <a:ext cx="81765" cy="13398"/>
            </a:xfrm>
            <a:custGeom>
              <a:avLst/>
              <a:gdLst/>
              <a:ahLst/>
              <a:cxnLst/>
              <a:rect l="l" t="t" r="r" b="b"/>
              <a:pathLst>
                <a:path w="3674" h="602" extrusionOk="0">
                  <a:moveTo>
                    <a:pt x="398" y="1"/>
                  </a:moveTo>
                  <a:cubicBezTo>
                    <a:pt x="0" y="14"/>
                    <a:pt x="2" y="587"/>
                    <a:pt x="398" y="601"/>
                  </a:cubicBezTo>
                  <a:lnTo>
                    <a:pt x="3275" y="601"/>
                  </a:lnTo>
                  <a:cubicBezTo>
                    <a:pt x="3674" y="587"/>
                    <a:pt x="3672" y="14"/>
                    <a:pt x="3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064;p73">
              <a:extLst>
                <a:ext uri="{FF2B5EF4-FFF2-40B4-BE49-F238E27FC236}">
                  <a16:creationId xmlns:a16="http://schemas.microsoft.com/office/drawing/2014/main" id="{807B12F6-DC9A-4259-86B0-DA57B4D297B2}"/>
                </a:ext>
              </a:extLst>
            </p:cNvPr>
            <p:cNvSpPr/>
            <p:nvPr/>
          </p:nvSpPr>
          <p:spPr>
            <a:xfrm>
              <a:off x="7481174" y="1607552"/>
              <a:ext cx="81743" cy="13375"/>
            </a:xfrm>
            <a:custGeom>
              <a:avLst/>
              <a:gdLst/>
              <a:ahLst/>
              <a:cxnLst/>
              <a:rect l="l" t="t" r="r" b="b"/>
              <a:pathLst>
                <a:path w="3673" h="601" extrusionOk="0">
                  <a:moveTo>
                    <a:pt x="397" y="0"/>
                  </a:moveTo>
                  <a:cubicBezTo>
                    <a:pt x="1" y="14"/>
                    <a:pt x="1" y="587"/>
                    <a:pt x="397" y="601"/>
                  </a:cubicBezTo>
                  <a:lnTo>
                    <a:pt x="3276" y="601"/>
                  </a:lnTo>
                  <a:cubicBezTo>
                    <a:pt x="3673" y="587"/>
                    <a:pt x="3673" y="14"/>
                    <a:pt x="3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065;p73">
              <a:extLst>
                <a:ext uri="{FF2B5EF4-FFF2-40B4-BE49-F238E27FC236}">
                  <a16:creationId xmlns:a16="http://schemas.microsoft.com/office/drawing/2014/main" id="{C3F9F38C-EEFE-465D-8F25-A5E35122979F}"/>
                </a:ext>
              </a:extLst>
            </p:cNvPr>
            <p:cNvSpPr/>
            <p:nvPr/>
          </p:nvSpPr>
          <p:spPr>
            <a:xfrm>
              <a:off x="7481174" y="1577508"/>
              <a:ext cx="81743" cy="13398"/>
            </a:xfrm>
            <a:custGeom>
              <a:avLst/>
              <a:gdLst/>
              <a:ahLst/>
              <a:cxnLst/>
              <a:rect l="l" t="t" r="r" b="b"/>
              <a:pathLst>
                <a:path w="3673" h="602" extrusionOk="0">
                  <a:moveTo>
                    <a:pt x="397" y="1"/>
                  </a:moveTo>
                  <a:cubicBezTo>
                    <a:pt x="1" y="14"/>
                    <a:pt x="1" y="587"/>
                    <a:pt x="397" y="601"/>
                  </a:cubicBezTo>
                  <a:lnTo>
                    <a:pt x="3276" y="601"/>
                  </a:lnTo>
                  <a:cubicBezTo>
                    <a:pt x="3673" y="587"/>
                    <a:pt x="3673" y="14"/>
                    <a:pt x="3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066;p73">
              <a:extLst>
                <a:ext uri="{FF2B5EF4-FFF2-40B4-BE49-F238E27FC236}">
                  <a16:creationId xmlns:a16="http://schemas.microsoft.com/office/drawing/2014/main" id="{F8E2B569-710E-4FCF-B555-CDE9E942E0C6}"/>
                </a:ext>
              </a:extLst>
            </p:cNvPr>
            <p:cNvSpPr/>
            <p:nvPr/>
          </p:nvSpPr>
          <p:spPr>
            <a:xfrm>
              <a:off x="7481174" y="1547463"/>
              <a:ext cx="81743" cy="13398"/>
            </a:xfrm>
            <a:custGeom>
              <a:avLst/>
              <a:gdLst/>
              <a:ahLst/>
              <a:cxnLst/>
              <a:rect l="l" t="t" r="r" b="b"/>
              <a:pathLst>
                <a:path w="3673" h="602" extrusionOk="0">
                  <a:moveTo>
                    <a:pt x="397" y="1"/>
                  </a:moveTo>
                  <a:cubicBezTo>
                    <a:pt x="1" y="15"/>
                    <a:pt x="1" y="588"/>
                    <a:pt x="397" y="602"/>
                  </a:cubicBezTo>
                  <a:lnTo>
                    <a:pt x="3276" y="602"/>
                  </a:lnTo>
                  <a:cubicBezTo>
                    <a:pt x="3673" y="588"/>
                    <a:pt x="3673" y="15"/>
                    <a:pt x="3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067;p73">
              <a:extLst>
                <a:ext uri="{FF2B5EF4-FFF2-40B4-BE49-F238E27FC236}">
                  <a16:creationId xmlns:a16="http://schemas.microsoft.com/office/drawing/2014/main" id="{978EA1B9-5F5E-4341-9BF8-D7AEBAB55068}"/>
                </a:ext>
              </a:extLst>
            </p:cNvPr>
            <p:cNvSpPr/>
            <p:nvPr/>
          </p:nvSpPr>
          <p:spPr>
            <a:xfrm>
              <a:off x="7441293" y="1232155"/>
              <a:ext cx="161416" cy="146126"/>
            </a:xfrm>
            <a:custGeom>
              <a:avLst/>
              <a:gdLst/>
              <a:ahLst/>
              <a:cxnLst/>
              <a:rect l="l" t="t" r="r" b="b"/>
              <a:pathLst>
                <a:path w="7253" h="6566" extrusionOk="0">
                  <a:moveTo>
                    <a:pt x="3628" y="590"/>
                  </a:moveTo>
                  <a:cubicBezTo>
                    <a:pt x="3682" y="590"/>
                    <a:pt x="3737" y="618"/>
                    <a:pt x="3764" y="674"/>
                  </a:cubicBezTo>
                  <a:lnTo>
                    <a:pt x="4378" y="1918"/>
                  </a:lnTo>
                  <a:cubicBezTo>
                    <a:pt x="4487" y="2140"/>
                    <a:pt x="4700" y="2295"/>
                    <a:pt x="4944" y="2330"/>
                  </a:cubicBezTo>
                  <a:lnTo>
                    <a:pt x="6316" y="2529"/>
                  </a:lnTo>
                  <a:cubicBezTo>
                    <a:pt x="6441" y="2547"/>
                    <a:pt x="6491" y="2701"/>
                    <a:pt x="6401" y="2788"/>
                  </a:cubicBezTo>
                  <a:lnTo>
                    <a:pt x="5408" y="3756"/>
                  </a:lnTo>
                  <a:cubicBezTo>
                    <a:pt x="5230" y="3929"/>
                    <a:pt x="5151" y="4179"/>
                    <a:pt x="5192" y="4423"/>
                  </a:cubicBezTo>
                  <a:lnTo>
                    <a:pt x="5426" y="5789"/>
                  </a:lnTo>
                  <a:cubicBezTo>
                    <a:pt x="5443" y="5887"/>
                    <a:pt x="5364" y="5967"/>
                    <a:pt x="5276" y="5967"/>
                  </a:cubicBezTo>
                  <a:cubicBezTo>
                    <a:pt x="5252" y="5967"/>
                    <a:pt x="5229" y="5962"/>
                    <a:pt x="5206" y="5950"/>
                  </a:cubicBezTo>
                  <a:lnTo>
                    <a:pt x="3979" y="5305"/>
                  </a:lnTo>
                  <a:cubicBezTo>
                    <a:pt x="3861" y="5248"/>
                    <a:pt x="3745" y="5219"/>
                    <a:pt x="3628" y="5219"/>
                  </a:cubicBezTo>
                  <a:cubicBezTo>
                    <a:pt x="3511" y="5219"/>
                    <a:pt x="3395" y="5248"/>
                    <a:pt x="3279" y="5305"/>
                  </a:cubicBezTo>
                  <a:lnTo>
                    <a:pt x="2050" y="5950"/>
                  </a:lnTo>
                  <a:cubicBezTo>
                    <a:pt x="2027" y="5962"/>
                    <a:pt x="2003" y="5967"/>
                    <a:pt x="1980" y="5967"/>
                  </a:cubicBezTo>
                  <a:cubicBezTo>
                    <a:pt x="1892" y="5967"/>
                    <a:pt x="1812" y="5887"/>
                    <a:pt x="1829" y="5789"/>
                  </a:cubicBezTo>
                  <a:lnTo>
                    <a:pt x="2064" y="4423"/>
                  </a:lnTo>
                  <a:cubicBezTo>
                    <a:pt x="2107" y="4179"/>
                    <a:pt x="2025" y="3929"/>
                    <a:pt x="1848" y="3756"/>
                  </a:cubicBezTo>
                  <a:lnTo>
                    <a:pt x="855" y="2788"/>
                  </a:lnTo>
                  <a:cubicBezTo>
                    <a:pt x="794" y="2730"/>
                    <a:pt x="807" y="2659"/>
                    <a:pt x="817" y="2633"/>
                  </a:cubicBezTo>
                  <a:cubicBezTo>
                    <a:pt x="824" y="2606"/>
                    <a:pt x="855" y="2541"/>
                    <a:pt x="939" y="2529"/>
                  </a:cubicBezTo>
                  <a:lnTo>
                    <a:pt x="2312" y="2330"/>
                  </a:lnTo>
                  <a:cubicBezTo>
                    <a:pt x="2557" y="2295"/>
                    <a:pt x="2768" y="2140"/>
                    <a:pt x="2877" y="1918"/>
                  </a:cubicBezTo>
                  <a:lnTo>
                    <a:pt x="3491" y="674"/>
                  </a:lnTo>
                  <a:cubicBezTo>
                    <a:pt x="3519" y="618"/>
                    <a:pt x="3573" y="590"/>
                    <a:pt x="3628" y="590"/>
                  </a:cubicBezTo>
                  <a:close/>
                  <a:moveTo>
                    <a:pt x="3627" y="1"/>
                  </a:moveTo>
                  <a:cubicBezTo>
                    <a:pt x="3357" y="1"/>
                    <a:pt x="3088" y="136"/>
                    <a:pt x="2954" y="409"/>
                  </a:cubicBezTo>
                  <a:lnTo>
                    <a:pt x="2341" y="1653"/>
                  </a:lnTo>
                  <a:cubicBezTo>
                    <a:pt x="2318" y="1697"/>
                    <a:pt x="2275" y="1729"/>
                    <a:pt x="2226" y="1735"/>
                  </a:cubicBezTo>
                  <a:lnTo>
                    <a:pt x="853" y="1936"/>
                  </a:lnTo>
                  <a:cubicBezTo>
                    <a:pt x="256" y="2022"/>
                    <a:pt x="0" y="2793"/>
                    <a:pt x="437" y="3218"/>
                  </a:cubicBezTo>
                  <a:lnTo>
                    <a:pt x="435" y="3218"/>
                  </a:lnTo>
                  <a:lnTo>
                    <a:pt x="1429" y="4187"/>
                  </a:lnTo>
                  <a:cubicBezTo>
                    <a:pt x="1465" y="4222"/>
                    <a:pt x="1482" y="4272"/>
                    <a:pt x="1472" y="4321"/>
                  </a:cubicBezTo>
                  <a:lnTo>
                    <a:pt x="1238" y="5688"/>
                  </a:lnTo>
                  <a:cubicBezTo>
                    <a:pt x="1157" y="6163"/>
                    <a:pt x="1556" y="6565"/>
                    <a:pt x="1995" y="6565"/>
                  </a:cubicBezTo>
                  <a:cubicBezTo>
                    <a:pt x="2106" y="6565"/>
                    <a:pt x="2221" y="6539"/>
                    <a:pt x="2330" y="6482"/>
                  </a:cubicBezTo>
                  <a:lnTo>
                    <a:pt x="3557" y="5835"/>
                  </a:lnTo>
                  <a:cubicBezTo>
                    <a:pt x="3580" y="5824"/>
                    <a:pt x="3604" y="5818"/>
                    <a:pt x="3628" y="5818"/>
                  </a:cubicBezTo>
                  <a:cubicBezTo>
                    <a:pt x="3653" y="5818"/>
                    <a:pt x="3677" y="5824"/>
                    <a:pt x="3698" y="5835"/>
                  </a:cubicBezTo>
                  <a:lnTo>
                    <a:pt x="4927" y="6482"/>
                  </a:lnTo>
                  <a:cubicBezTo>
                    <a:pt x="5037" y="6539"/>
                    <a:pt x="5152" y="6566"/>
                    <a:pt x="5264" y="6566"/>
                  </a:cubicBezTo>
                  <a:cubicBezTo>
                    <a:pt x="5701" y="6566"/>
                    <a:pt x="6099" y="6166"/>
                    <a:pt x="6018" y="5688"/>
                  </a:cubicBezTo>
                  <a:lnTo>
                    <a:pt x="5783" y="4321"/>
                  </a:lnTo>
                  <a:cubicBezTo>
                    <a:pt x="5776" y="4272"/>
                    <a:pt x="5791" y="4222"/>
                    <a:pt x="5828" y="4187"/>
                  </a:cubicBezTo>
                  <a:lnTo>
                    <a:pt x="6820" y="3218"/>
                  </a:lnTo>
                  <a:cubicBezTo>
                    <a:pt x="7252" y="2797"/>
                    <a:pt x="7007" y="2023"/>
                    <a:pt x="6404" y="1936"/>
                  </a:cubicBezTo>
                  <a:lnTo>
                    <a:pt x="5031" y="1735"/>
                  </a:lnTo>
                  <a:cubicBezTo>
                    <a:pt x="4982" y="1729"/>
                    <a:pt x="4939" y="1697"/>
                    <a:pt x="4916" y="1653"/>
                  </a:cubicBezTo>
                  <a:lnTo>
                    <a:pt x="4303" y="409"/>
                  </a:lnTo>
                  <a:cubicBezTo>
                    <a:pt x="4169" y="138"/>
                    <a:pt x="3898" y="1"/>
                    <a:pt x="36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81934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2068;p73">
            <a:extLst>
              <a:ext uri="{FF2B5EF4-FFF2-40B4-BE49-F238E27FC236}">
                <a16:creationId xmlns:a16="http://schemas.microsoft.com/office/drawing/2014/main" id="{F69475CC-419A-4188-BDFB-D9C6B2C0D531}"/>
              </a:ext>
            </a:extLst>
          </p:cNvPr>
          <p:cNvGrpSpPr/>
          <p:nvPr/>
        </p:nvGrpSpPr>
        <p:grpSpPr>
          <a:xfrm>
            <a:off x="808402" y="1437369"/>
            <a:ext cx="372771" cy="455827"/>
            <a:chOff x="2743589" y="1957445"/>
            <a:chExt cx="372771" cy="455827"/>
          </a:xfrm>
        </p:grpSpPr>
        <p:sp>
          <p:nvSpPr>
            <p:cNvPr id="43" name="Google Shape;2069;p73">
              <a:extLst>
                <a:ext uri="{FF2B5EF4-FFF2-40B4-BE49-F238E27FC236}">
                  <a16:creationId xmlns:a16="http://schemas.microsoft.com/office/drawing/2014/main" id="{30F35E35-7842-4099-9C1A-6727A421681B}"/>
                </a:ext>
              </a:extLst>
            </p:cNvPr>
            <p:cNvSpPr/>
            <p:nvPr/>
          </p:nvSpPr>
          <p:spPr>
            <a:xfrm>
              <a:off x="2762958" y="1957490"/>
              <a:ext cx="49807" cy="66008"/>
            </a:xfrm>
            <a:custGeom>
              <a:avLst/>
              <a:gdLst/>
              <a:ahLst/>
              <a:cxnLst/>
              <a:rect l="l" t="t" r="r" b="b"/>
              <a:pathLst>
                <a:path w="2238" h="2966" extrusionOk="0">
                  <a:moveTo>
                    <a:pt x="931" y="599"/>
                  </a:moveTo>
                  <a:cubicBezTo>
                    <a:pt x="1119" y="599"/>
                    <a:pt x="1278" y="743"/>
                    <a:pt x="1278" y="914"/>
                  </a:cubicBezTo>
                  <a:cubicBezTo>
                    <a:pt x="1278" y="1084"/>
                    <a:pt x="1119" y="1228"/>
                    <a:pt x="931" y="1228"/>
                  </a:cubicBezTo>
                  <a:cubicBezTo>
                    <a:pt x="854" y="1228"/>
                    <a:pt x="725" y="1229"/>
                    <a:pt x="604" y="1229"/>
                  </a:cubicBezTo>
                  <a:cubicBezTo>
                    <a:pt x="604" y="1019"/>
                    <a:pt x="603" y="809"/>
                    <a:pt x="603" y="599"/>
                  </a:cubicBezTo>
                  <a:close/>
                  <a:moveTo>
                    <a:pt x="301" y="0"/>
                  </a:moveTo>
                  <a:cubicBezTo>
                    <a:pt x="135" y="0"/>
                    <a:pt x="1" y="134"/>
                    <a:pt x="1" y="299"/>
                  </a:cubicBezTo>
                  <a:lnTo>
                    <a:pt x="1" y="2665"/>
                  </a:lnTo>
                  <a:cubicBezTo>
                    <a:pt x="1" y="2830"/>
                    <a:pt x="135" y="2963"/>
                    <a:pt x="301" y="2963"/>
                  </a:cubicBezTo>
                  <a:cubicBezTo>
                    <a:pt x="466" y="2963"/>
                    <a:pt x="601" y="2830"/>
                    <a:pt x="601" y="2663"/>
                  </a:cubicBezTo>
                  <a:lnTo>
                    <a:pt x="601" y="2006"/>
                  </a:lnTo>
                  <a:lnTo>
                    <a:pt x="1353" y="2862"/>
                  </a:lnTo>
                  <a:cubicBezTo>
                    <a:pt x="1418" y="2935"/>
                    <a:pt x="1493" y="2965"/>
                    <a:pt x="1566" y="2965"/>
                  </a:cubicBezTo>
                  <a:cubicBezTo>
                    <a:pt x="1790" y="2965"/>
                    <a:pt x="1995" y="2682"/>
                    <a:pt x="1804" y="2465"/>
                  </a:cubicBezTo>
                  <a:lnTo>
                    <a:pt x="1208" y="1788"/>
                  </a:lnTo>
                  <a:cubicBezTo>
                    <a:pt x="2237" y="1464"/>
                    <a:pt x="2018" y="20"/>
                    <a:pt x="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070;p73">
              <a:extLst>
                <a:ext uri="{FF2B5EF4-FFF2-40B4-BE49-F238E27FC236}">
                  <a16:creationId xmlns:a16="http://schemas.microsoft.com/office/drawing/2014/main" id="{61EF7AEA-A029-4FBC-9D05-E5040811401A}"/>
                </a:ext>
              </a:extLst>
            </p:cNvPr>
            <p:cNvSpPr/>
            <p:nvPr/>
          </p:nvSpPr>
          <p:spPr>
            <a:xfrm>
              <a:off x="2863617" y="1957445"/>
              <a:ext cx="26751" cy="65853"/>
            </a:xfrm>
            <a:custGeom>
              <a:avLst/>
              <a:gdLst/>
              <a:ahLst/>
              <a:cxnLst/>
              <a:rect l="l" t="t" r="r" b="b"/>
              <a:pathLst>
                <a:path w="1202" h="2959" extrusionOk="0">
                  <a:moveTo>
                    <a:pt x="397" y="1"/>
                  </a:moveTo>
                  <a:cubicBezTo>
                    <a:pt x="0" y="15"/>
                    <a:pt x="0" y="588"/>
                    <a:pt x="397" y="601"/>
                  </a:cubicBezTo>
                  <a:lnTo>
                    <a:pt x="602" y="601"/>
                  </a:lnTo>
                  <a:lnTo>
                    <a:pt x="602" y="2660"/>
                  </a:lnTo>
                  <a:cubicBezTo>
                    <a:pt x="609" y="2859"/>
                    <a:pt x="755" y="2958"/>
                    <a:pt x="902" y="2958"/>
                  </a:cubicBezTo>
                  <a:cubicBezTo>
                    <a:pt x="1048" y="2958"/>
                    <a:pt x="1194" y="2859"/>
                    <a:pt x="1201" y="2660"/>
                  </a:cubicBezTo>
                  <a:lnTo>
                    <a:pt x="1201" y="301"/>
                  </a:lnTo>
                  <a:cubicBezTo>
                    <a:pt x="1201" y="136"/>
                    <a:pt x="1068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071;p73">
              <a:extLst>
                <a:ext uri="{FF2B5EF4-FFF2-40B4-BE49-F238E27FC236}">
                  <a16:creationId xmlns:a16="http://schemas.microsoft.com/office/drawing/2014/main" id="{0DBE8415-2F70-4BB3-A25C-A937039CF35D}"/>
                </a:ext>
              </a:extLst>
            </p:cNvPr>
            <p:cNvSpPr/>
            <p:nvPr/>
          </p:nvSpPr>
          <p:spPr>
            <a:xfrm>
              <a:off x="3053964" y="1957445"/>
              <a:ext cx="46068" cy="66676"/>
            </a:xfrm>
            <a:custGeom>
              <a:avLst/>
              <a:gdLst/>
              <a:ahLst/>
              <a:cxnLst/>
              <a:rect l="l" t="t" r="r" b="b"/>
              <a:pathLst>
                <a:path w="2070" h="2996" extrusionOk="0">
                  <a:moveTo>
                    <a:pt x="702" y="1"/>
                  </a:moveTo>
                  <a:cubicBezTo>
                    <a:pt x="556" y="1"/>
                    <a:pt x="430" y="108"/>
                    <a:pt x="406" y="252"/>
                  </a:cubicBezTo>
                  <a:lnTo>
                    <a:pt x="231" y="1312"/>
                  </a:lnTo>
                  <a:cubicBezTo>
                    <a:pt x="199" y="1509"/>
                    <a:pt x="350" y="1653"/>
                    <a:pt x="531" y="1653"/>
                  </a:cubicBezTo>
                  <a:cubicBezTo>
                    <a:pt x="580" y="1653"/>
                    <a:pt x="630" y="1643"/>
                    <a:pt x="680" y="1620"/>
                  </a:cubicBezTo>
                  <a:cubicBezTo>
                    <a:pt x="772" y="1579"/>
                    <a:pt x="841" y="1554"/>
                    <a:pt x="1019" y="1554"/>
                  </a:cubicBezTo>
                  <a:cubicBezTo>
                    <a:pt x="1258" y="1554"/>
                    <a:pt x="1451" y="1760"/>
                    <a:pt x="1439" y="1999"/>
                  </a:cubicBezTo>
                  <a:cubicBezTo>
                    <a:pt x="1428" y="2218"/>
                    <a:pt x="1247" y="2392"/>
                    <a:pt x="1026" y="2397"/>
                  </a:cubicBezTo>
                  <a:cubicBezTo>
                    <a:pt x="1024" y="2397"/>
                    <a:pt x="1021" y="2397"/>
                    <a:pt x="1018" y="2397"/>
                  </a:cubicBezTo>
                  <a:cubicBezTo>
                    <a:pt x="870" y="2397"/>
                    <a:pt x="729" y="2316"/>
                    <a:pt x="654" y="2187"/>
                  </a:cubicBezTo>
                  <a:cubicBezTo>
                    <a:pt x="594" y="2084"/>
                    <a:pt x="503" y="2041"/>
                    <a:pt x="411" y="2041"/>
                  </a:cubicBezTo>
                  <a:cubicBezTo>
                    <a:pt x="207" y="2041"/>
                    <a:pt x="0" y="2257"/>
                    <a:pt x="135" y="2489"/>
                  </a:cubicBezTo>
                  <a:cubicBezTo>
                    <a:pt x="319" y="2803"/>
                    <a:pt x="656" y="2996"/>
                    <a:pt x="1019" y="2996"/>
                  </a:cubicBezTo>
                  <a:lnTo>
                    <a:pt x="1039" y="2996"/>
                  </a:lnTo>
                  <a:cubicBezTo>
                    <a:pt x="1570" y="2985"/>
                    <a:pt x="2010" y="2561"/>
                    <a:pt x="2038" y="2029"/>
                  </a:cubicBezTo>
                  <a:cubicBezTo>
                    <a:pt x="2070" y="1405"/>
                    <a:pt x="1556" y="955"/>
                    <a:pt x="967" y="955"/>
                  </a:cubicBezTo>
                  <a:cubicBezTo>
                    <a:pt x="944" y="955"/>
                    <a:pt x="921" y="956"/>
                    <a:pt x="898" y="957"/>
                  </a:cubicBezTo>
                  <a:lnTo>
                    <a:pt x="956" y="601"/>
                  </a:lnTo>
                  <a:lnTo>
                    <a:pt x="1589" y="601"/>
                  </a:lnTo>
                  <a:cubicBezTo>
                    <a:pt x="1985" y="588"/>
                    <a:pt x="1985" y="15"/>
                    <a:pt x="1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072;p73">
              <a:extLst>
                <a:ext uri="{FF2B5EF4-FFF2-40B4-BE49-F238E27FC236}">
                  <a16:creationId xmlns:a16="http://schemas.microsoft.com/office/drawing/2014/main" id="{4CB2B8C4-27C0-4452-A4E8-48E065DC01C5}"/>
                </a:ext>
              </a:extLst>
            </p:cNvPr>
            <p:cNvSpPr/>
            <p:nvPr/>
          </p:nvSpPr>
          <p:spPr>
            <a:xfrm>
              <a:off x="2953683" y="2347353"/>
              <a:ext cx="50185" cy="65897"/>
            </a:xfrm>
            <a:custGeom>
              <a:avLst/>
              <a:gdLst/>
              <a:ahLst/>
              <a:cxnLst/>
              <a:rect l="l" t="t" r="r" b="b"/>
              <a:pathLst>
                <a:path w="2255" h="2961" extrusionOk="0">
                  <a:moveTo>
                    <a:pt x="1257" y="1012"/>
                  </a:moveTo>
                  <a:lnTo>
                    <a:pt x="1257" y="1664"/>
                  </a:lnTo>
                  <a:lnTo>
                    <a:pt x="886" y="1664"/>
                  </a:lnTo>
                  <a:cubicBezTo>
                    <a:pt x="1019" y="1427"/>
                    <a:pt x="1149" y="1199"/>
                    <a:pt x="1257" y="1012"/>
                  </a:cubicBezTo>
                  <a:close/>
                  <a:moveTo>
                    <a:pt x="1424" y="1"/>
                  </a:moveTo>
                  <a:cubicBezTo>
                    <a:pt x="1291" y="1"/>
                    <a:pt x="1159" y="69"/>
                    <a:pt x="1058" y="194"/>
                  </a:cubicBezTo>
                  <a:cubicBezTo>
                    <a:pt x="921" y="361"/>
                    <a:pt x="301" y="1480"/>
                    <a:pt x="114" y="1819"/>
                  </a:cubicBezTo>
                  <a:cubicBezTo>
                    <a:pt x="0" y="2026"/>
                    <a:pt x="167" y="2263"/>
                    <a:pt x="376" y="2263"/>
                  </a:cubicBezTo>
                  <a:lnTo>
                    <a:pt x="1257" y="2263"/>
                  </a:lnTo>
                  <a:lnTo>
                    <a:pt x="1257" y="2660"/>
                  </a:lnTo>
                  <a:cubicBezTo>
                    <a:pt x="1257" y="2826"/>
                    <a:pt x="1390" y="2960"/>
                    <a:pt x="1557" y="2960"/>
                  </a:cubicBezTo>
                  <a:cubicBezTo>
                    <a:pt x="1722" y="2960"/>
                    <a:pt x="1856" y="2826"/>
                    <a:pt x="1856" y="2660"/>
                  </a:cubicBezTo>
                  <a:lnTo>
                    <a:pt x="1856" y="2263"/>
                  </a:lnTo>
                  <a:cubicBezTo>
                    <a:pt x="2254" y="2251"/>
                    <a:pt x="2254" y="1678"/>
                    <a:pt x="1857" y="1664"/>
                  </a:cubicBezTo>
                  <a:lnTo>
                    <a:pt x="1856" y="465"/>
                  </a:lnTo>
                  <a:cubicBezTo>
                    <a:pt x="1856" y="457"/>
                    <a:pt x="1856" y="448"/>
                    <a:pt x="1856" y="440"/>
                  </a:cubicBezTo>
                  <a:cubicBezTo>
                    <a:pt x="1839" y="238"/>
                    <a:pt x="1716" y="73"/>
                    <a:pt x="1543" y="19"/>
                  </a:cubicBezTo>
                  <a:cubicBezTo>
                    <a:pt x="1504" y="7"/>
                    <a:pt x="1464" y="1"/>
                    <a:pt x="1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073;p73">
              <a:extLst>
                <a:ext uri="{FF2B5EF4-FFF2-40B4-BE49-F238E27FC236}">
                  <a16:creationId xmlns:a16="http://schemas.microsoft.com/office/drawing/2014/main" id="{BED9BA42-5F2D-413E-929F-43956CBE8291}"/>
                </a:ext>
              </a:extLst>
            </p:cNvPr>
            <p:cNvSpPr/>
            <p:nvPr/>
          </p:nvSpPr>
          <p:spPr>
            <a:xfrm>
              <a:off x="2860947" y="2346329"/>
              <a:ext cx="45845" cy="66943"/>
            </a:xfrm>
            <a:custGeom>
              <a:avLst/>
              <a:gdLst/>
              <a:ahLst/>
              <a:cxnLst/>
              <a:rect l="l" t="t" r="r" b="b"/>
              <a:pathLst>
                <a:path w="2060" h="3008" extrusionOk="0">
                  <a:moveTo>
                    <a:pt x="966" y="1"/>
                  </a:moveTo>
                  <a:cubicBezTo>
                    <a:pt x="535" y="1"/>
                    <a:pt x="163" y="309"/>
                    <a:pt x="80" y="730"/>
                  </a:cubicBezTo>
                  <a:cubicBezTo>
                    <a:pt x="48" y="892"/>
                    <a:pt x="154" y="1050"/>
                    <a:pt x="316" y="1082"/>
                  </a:cubicBezTo>
                  <a:cubicBezTo>
                    <a:pt x="336" y="1086"/>
                    <a:pt x="355" y="1088"/>
                    <a:pt x="375" y="1088"/>
                  </a:cubicBezTo>
                  <a:cubicBezTo>
                    <a:pt x="515" y="1088"/>
                    <a:pt x="640" y="989"/>
                    <a:pt x="668" y="846"/>
                  </a:cubicBezTo>
                  <a:cubicBezTo>
                    <a:pt x="704" y="682"/>
                    <a:pt x="834" y="604"/>
                    <a:pt x="964" y="604"/>
                  </a:cubicBezTo>
                  <a:cubicBezTo>
                    <a:pt x="1110" y="604"/>
                    <a:pt x="1256" y="702"/>
                    <a:pt x="1269" y="889"/>
                  </a:cubicBezTo>
                  <a:cubicBezTo>
                    <a:pt x="1234" y="1055"/>
                    <a:pt x="1159" y="1196"/>
                    <a:pt x="1061" y="1337"/>
                  </a:cubicBezTo>
                  <a:cubicBezTo>
                    <a:pt x="688" y="1870"/>
                    <a:pt x="465" y="2161"/>
                    <a:pt x="345" y="2317"/>
                  </a:cubicBezTo>
                  <a:cubicBezTo>
                    <a:pt x="212" y="2493"/>
                    <a:pt x="1" y="2876"/>
                    <a:pt x="373" y="3000"/>
                  </a:cubicBezTo>
                  <a:cubicBezTo>
                    <a:pt x="388" y="3006"/>
                    <a:pt x="540" y="3008"/>
                    <a:pt x="740" y="3008"/>
                  </a:cubicBezTo>
                  <a:cubicBezTo>
                    <a:pt x="1048" y="3008"/>
                    <a:pt x="1470" y="3003"/>
                    <a:pt x="1673" y="3000"/>
                  </a:cubicBezTo>
                  <a:cubicBezTo>
                    <a:pt x="2059" y="2996"/>
                    <a:pt x="2053" y="2401"/>
                    <a:pt x="1672" y="2401"/>
                  </a:cubicBezTo>
                  <a:cubicBezTo>
                    <a:pt x="1670" y="2401"/>
                    <a:pt x="1668" y="2401"/>
                    <a:pt x="1666" y="2401"/>
                  </a:cubicBezTo>
                  <a:cubicBezTo>
                    <a:pt x="1451" y="2403"/>
                    <a:pt x="1226" y="2406"/>
                    <a:pt x="1030" y="2406"/>
                  </a:cubicBezTo>
                  <a:cubicBezTo>
                    <a:pt x="1159" y="2234"/>
                    <a:pt x="1329" y="2000"/>
                    <a:pt x="1552" y="1680"/>
                  </a:cubicBezTo>
                  <a:cubicBezTo>
                    <a:pt x="1698" y="1471"/>
                    <a:pt x="1870" y="1177"/>
                    <a:pt x="1870" y="905"/>
                  </a:cubicBezTo>
                  <a:cubicBezTo>
                    <a:pt x="1870" y="407"/>
                    <a:pt x="146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074;p73">
              <a:extLst>
                <a:ext uri="{FF2B5EF4-FFF2-40B4-BE49-F238E27FC236}">
                  <a16:creationId xmlns:a16="http://schemas.microsoft.com/office/drawing/2014/main" id="{252F46C3-72FA-4FF7-BA8E-3700D19D182D}"/>
                </a:ext>
              </a:extLst>
            </p:cNvPr>
            <p:cNvSpPr/>
            <p:nvPr/>
          </p:nvSpPr>
          <p:spPr>
            <a:xfrm>
              <a:off x="2957778" y="1957445"/>
              <a:ext cx="47203" cy="67121"/>
            </a:xfrm>
            <a:custGeom>
              <a:avLst/>
              <a:gdLst/>
              <a:ahLst/>
              <a:cxnLst/>
              <a:rect l="l" t="t" r="r" b="b"/>
              <a:pathLst>
                <a:path w="2121" h="3016" extrusionOk="0">
                  <a:moveTo>
                    <a:pt x="931" y="1"/>
                  </a:moveTo>
                  <a:cubicBezTo>
                    <a:pt x="930" y="1"/>
                    <a:pt x="929" y="1"/>
                    <a:pt x="929" y="1"/>
                  </a:cubicBezTo>
                  <a:cubicBezTo>
                    <a:pt x="498" y="1"/>
                    <a:pt x="126" y="309"/>
                    <a:pt x="43" y="730"/>
                  </a:cubicBezTo>
                  <a:cubicBezTo>
                    <a:pt x="0" y="949"/>
                    <a:pt x="176" y="1080"/>
                    <a:pt x="348" y="1080"/>
                  </a:cubicBezTo>
                  <a:cubicBezTo>
                    <a:pt x="475" y="1080"/>
                    <a:pt x="600" y="1008"/>
                    <a:pt x="631" y="847"/>
                  </a:cubicBezTo>
                  <a:cubicBezTo>
                    <a:pt x="668" y="682"/>
                    <a:pt x="797" y="604"/>
                    <a:pt x="927" y="604"/>
                  </a:cubicBezTo>
                  <a:cubicBezTo>
                    <a:pt x="1078" y="604"/>
                    <a:pt x="1229" y="709"/>
                    <a:pt x="1232" y="905"/>
                  </a:cubicBezTo>
                  <a:cubicBezTo>
                    <a:pt x="1232" y="1072"/>
                    <a:pt x="1097" y="1208"/>
                    <a:pt x="929" y="1208"/>
                  </a:cubicBezTo>
                  <a:cubicBezTo>
                    <a:pt x="541" y="1208"/>
                    <a:pt x="541" y="1809"/>
                    <a:pt x="929" y="1809"/>
                  </a:cubicBezTo>
                  <a:cubicBezTo>
                    <a:pt x="1330" y="1822"/>
                    <a:pt x="1332" y="2401"/>
                    <a:pt x="929" y="2415"/>
                  </a:cubicBezTo>
                  <a:lnTo>
                    <a:pt x="929" y="2415"/>
                  </a:lnTo>
                  <a:cubicBezTo>
                    <a:pt x="778" y="2415"/>
                    <a:pt x="650" y="2303"/>
                    <a:pt x="630" y="2155"/>
                  </a:cubicBezTo>
                  <a:cubicBezTo>
                    <a:pt x="606" y="1983"/>
                    <a:pt x="474" y="1905"/>
                    <a:pt x="340" y="1905"/>
                  </a:cubicBezTo>
                  <a:cubicBezTo>
                    <a:pt x="175" y="1905"/>
                    <a:pt x="6" y="2025"/>
                    <a:pt x="36" y="2238"/>
                  </a:cubicBezTo>
                  <a:cubicBezTo>
                    <a:pt x="97" y="2682"/>
                    <a:pt x="481" y="3016"/>
                    <a:pt x="929" y="3016"/>
                  </a:cubicBezTo>
                  <a:cubicBezTo>
                    <a:pt x="930" y="3016"/>
                    <a:pt x="931" y="3016"/>
                    <a:pt x="932" y="3016"/>
                  </a:cubicBezTo>
                  <a:cubicBezTo>
                    <a:pt x="1710" y="3016"/>
                    <a:pt x="2120" y="2077"/>
                    <a:pt x="1601" y="1508"/>
                  </a:cubicBezTo>
                  <a:cubicBezTo>
                    <a:pt x="2120" y="939"/>
                    <a:pt x="1709" y="1"/>
                    <a:pt x="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075;p73">
              <a:extLst>
                <a:ext uri="{FF2B5EF4-FFF2-40B4-BE49-F238E27FC236}">
                  <a16:creationId xmlns:a16="http://schemas.microsoft.com/office/drawing/2014/main" id="{AB3B1FEF-D00D-433A-B03C-C455B4040368}"/>
                </a:ext>
              </a:extLst>
            </p:cNvPr>
            <p:cNvSpPr/>
            <p:nvPr/>
          </p:nvSpPr>
          <p:spPr>
            <a:xfrm>
              <a:off x="3054098" y="2347931"/>
              <a:ext cx="52589" cy="65318"/>
            </a:xfrm>
            <a:custGeom>
              <a:avLst/>
              <a:gdLst/>
              <a:ahLst/>
              <a:cxnLst/>
              <a:rect l="l" t="t" r="r" b="b"/>
              <a:pathLst>
                <a:path w="2363" h="2935" extrusionOk="0">
                  <a:moveTo>
                    <a:pt x="1058" y="1572"/>
                  </a:moveTo>
                  <a:cubicBezTo>
                    <a:pt x="1246" y="1572"/>
                    <a:pt x="1434" y="1703"/>
                    <a:pt x="1442" y="1952"/>
                  </a:cubicBezTo>
                  <a:cubicBezTo>
                    <a:pt x="1442" y="2162"/>
                    <a:pt x="1272" y="2334"/>
                    <a:pt x="1060" y="2334"/>
                  </a:cubicBezTo>
                  <a:cubicBezTo>
                    <a:pt x="826" y="2334"/>
                    <a:pt x="659" y="2109"/>
                    <a:pt x="683" y="1888"/>
                  </a:cubicBezTo>
                  <a:cubicBezTo>
                    <a:pt x="726" y="1674"/>
                    <a:pt x="892" y="1572"/>
                    <a:pt x="1058" y="1572"/>
                  </a:cubicBezTo>
                  <a:close/>
                  <a:moveTo>
                    <a:pt x="1225" y="1"/>
                  </a:moveTo>
                  <a:cubicBezTo>
                    <a:pt x="1163" y="1"/>
                    <a:pt x="1100" y="20"/>
                    <a:pt x="1046" y="60"/>
                  </a:cubicBezTo>
                  <a:cubicBezTo>
                    <a:pt x="1013" y="85"/>
                    <a:pt x="225" y="682"/>
                    <a:pt x="91" y="1802"/>
                  </a:cubicBezTo>
                  <a:cubicBezTo>
                    <a:pt x="0" y="2386"/>
                    <a:pt x="467" y="2934"/>
                    <a:pt x="1060" y="2934"/>
                  </a:cubicBezTo>
                  <a:cubicBezTo>
                    <a:pt x="2362" y="2879"/>
                    <a:pt x="2362" y="1024"/>
                    <a:pt x="1060" y="970"/>
                  </a:cubicBezTo>
                  <a:lnTo>
                    <a:pt x="1024" y="970"/>
                  </a:lnTo>
                  <a:cubicBezTo>
                    <a:pt x="1209" y="695"/>
                    <a:pt x="1397" y="546"/>
                    <a:pt x="1405" y="540"/>
                  </a:cubicBezTo>
                  <a:cubicBezTo>
                    <a:pt x="1537" y="442"/>
                    <a:pt x="1564" y="253"/>
                    <a:pt x="1466" y="122"/>
                  </a:cubicBezTo>
                  <a:cubicBezTo>
                    <a:pt x="1407" y="42"/>
                    <a:pt x="1316" y="1"/>
                    <a:pt x="1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076;p73">
              <a:extLst>
                <a:ext uri="{FF2B5EF4-FFF2-40B4-BE49-F238E27FC236}">
                  <a16:creationId xmlns:a16="http://schemas.microsoft.com/office/drawing/2014/main" id="{D078FC40-4745-400E-AAD5-17FAB8CA2B94}"/>
                </a:ext>
              </a:extLst>
            </p:cNvPr>
            <p:cNvSpPr/>
            <p:nvPr/>
          </p:nvSpPr>
          <p:spPr>
            <a:xfrm>
              <a:off x="2743589" y="2043059"/>
              <a:ext cx="372771" cy="284775"/>
            </a:xfrm>
            <a:custGeom>
              <a:avLst/>
              <a:gdLst/>
              <a:ahLst/>
              <a:cxnLst/>
              <a:rect l="l" t="t" r="r" b="b"/>
              <a:pathLst>
                <a:path w="16750" h="12796" extrusionOk="0">
                  <a:moveTo>
                    <a:pt x="10283" y="601"/>
                  </a:moveTo>
                  <a:cubicBezTo>
                    <a:pt x="10810" y="601"/>
                    <a:pt x="11238" y="1028"/>
                    <a:pt x="11238" y="1554"/>
                  </a:cubicBezTo>
                  <a:cubicBezTo>
                    <a:pt x="11212" y="2186"/>
                    <a:pt x="10748" y="2503"/>
                    <a:pt x="10284" y="2503"/>
                  </a:cubicBezTo>
                  <a:cubicBezTo>
                    <a:pt x="9820" y="2503"/>
                    <a:pt x="9357" y="2186"/>
                    <a:pt x="9330" y="1554"/>
                  </a:cubicBezTo>
                  <a:cubicBezTo>
                    <a:pt x="9330" y="1028"/>
                    <a:pt x="9758" y="601"/>
                    <a:pt x="10283" y="601"/>
                  </a:cubicBezTo>
                  <a:close/>
                  <a:moveTo>
                    <a:pt x="14639" y="601"/>
                  </a:moveTo>
                  <a:cubicBezTo>
                    <a:pt x="15166" y="601"/>
                    <a:pt x="15593" y="1028"/>
                    <a:pt x="15593" y="1554"/>
                  </a:cubicBezTo>
                  <a:cubicBezTo>
                    <a:pt x="15567" y="2186"/>
                    <a:pt x="15103" y="2503"/>
                    <a:pt x="14639" y="2503"/>
                  </a:cubicBezTo>
                  <a:cubicBezTo>
                    <a:pt x="14175" y="2503"/>
                    <a:pt x="13711" y="2186"/>
                    <a:pt x="13684" y="1554"/>
                  </a:cubicBezTo>
                  <a:cubicBezTo>
                    <a:pt x="13684" y="1028"/>
                    <a:pt x="14113" y="601"/>
                    <a:pt x="14639" y="601"/>
                  </a:cubicBezTo>
                  <a:close/>
                  <a:moveTo>
                    <a:pt x="5888" y="601"/>
                  </a:moveTo>
                  <a:cubicBezTo>
                    <a:pt x="6415" y="601"/>
                    <a:pt x="6843" y="1028"/>
                    <a:pt x="6843" y="1554"/>
                  </a:cubicBezTo>
                  <a:cubicBezTo>
                    <a:pt x="6817" y="2187"/>
                    <a:pt x="6353" y="2503"/>
                    <a:pt x="5889" y="2503"/>
                  </a:cubicBezTo>
                  <a:cubicBezTo>
                    <a:pt x="5425" y="2503"/>
                    <a:pt x="4961" y="2186"/>
                    <a:pt x="4935" y="1554"/>
                  </a:cubicBezTo>
                  <a:cubicBezTo>
                    <a:pt x="4935" y="1028"/>
                    <a:pt x="5363" y="601"/>
                    <a:pt x="5888" y="601"/>
                  </a:cubicBezTo>
                  <a:close/>
                  <a:moveTo>
                    <a:pt x="5889" y="10293"/>
                  </a:moveTo>
                  <a:cubicBezTo>
                    <a:pt x="6353" y="10293"/>
                    <a:pt x="6817" y="10609"/>
                    <a:pt x="6843" y="11242"/>
                  </a:cubicBezTo>
                  <a:cubicBezTo>
                    <a:pt x="6843" y="11767"/>
                    <a:pt x="6415" y="12195"/>
                    <a:pt x="5888" y="12195"/>
                  </a:cubicBezTo>
                  <a:cubicBezTo>
                    <a:pt x="5363" y="12195"/>
                    <a:pt x="4935" y="11767"/>
                    <a:pt x="4935" y="11242"/>
                  </a:cubicBezTo>
                  <a:cubicBezTo>
                    <a:pt x="4961" y="10609"/>
                    <a:pt x="5425" y="10293"/>
                    <a:pt x="5889" y="10293"/>
                  </a:cubicBezTo>
                  <a:close/>
                  <a:moveTo>
                    <a:pt x="10284" y="10293"/>
                  </a:moveTo>
                  <a:cubicBezTo>
                    <a:pt x="10748" y="10293"/>
                    <a:pt x="11212" y="10609"/>
                    <a:pt x="11238" y="11242"/>
                  </a:cubicBezTo>
                  <a:cubicBezTo>
                    <a:pt x="11238" y="11767"/>
                    <a:pt x="10810" y="12195"/>
                    <a:pt x="10283" y="12195"/>
                  </a:cubicBezTo>
                  <a:cubicBezTo>
                    <a:pt x="9758" y="12195"/>
                    <a:pt x="9330" y="11767"/>
                    <a:pt x="9330" y="11242"/>
                  </a:cubicBezTo>
                  <a:cubicBezTo>
                    <a:pt x="9357" y="10609"/>
                    <a:pt x="9820" y="10293"/>
                    <a:pt x="10284" y="10293"/>
                  </a:cubicBezTo>
                  <a:close/>
                  <a:moveTo>
                    <a:pt x="14639" y="10287"/>
                  </a:moveTo>
                  <a:cubicBezTo>
                    <a:pt x="15157" y="10287"/>
                    <a:pt x="15593" y="10715"/>
                    <a:pt x="15593" y="11242"/>
                  </a:cubicBezTo>
                  <a:cubicBezTo>
                    <a:pt x="15593" y="11767"/>
                    <a:pt x="15166" y="12195"/>
                    <a:pt x="14639" y="12195"/>
                  </a:cubicBezTo>
                  <a:cubicBezTo>
                    <a:pt x="14113" y="12195"/>
                    <a:pt x="13684" y="11767"/>
                    <a:pt x="13684" y="11242"/>
                  </a:cubicBezTo>
                  <a:cubicBezTo>
                    <a:pt x="13684" y="10715"/>
                    <a:pt x="14121" y="10287"/>
                    <a:pt x="14639" y="10287"/>
                  </a:cubicBezTo>
                  <a:close/>
                  <a:moveTo>
                    <a:pt x="1563" y="0"/>
                  </a:moveTo>
                  <a:cubicBezTo>
                    <a:pt x="1375" y="0"/>
                    <a:pt x="1191" y="34"/>
                    <a:pt x="1015" y="100"/>
                  </a:cubicBezTo>
                  <a:cubicBezTo>
                    <a:pt x="860" y="158"/>
                    <a:pt x="782" y="331"/>
                    <a:pt x="840" y="486"/>
                  </a:cubicBezTo>
                  <a:cubicBezTo>
                    <a:pt x="885" y="607"/>
                    <a:pt x="1000" y="681"/>
                    <a:pt x="1121" y="681"/>
                  </a:cubicBezTo>
                  <a:cubicBezTo>
                    <a:pt x="1156" y="681"/>
                    <a:pt x="1192" y="675"/>
                    <a:pt x="1226" y="662"/>
                  </a:cubicBezTo>
                  <a:cubicBezTo>
                    <a:pt x="1335" y="619"/>
                    <a:pt x="1447" y="599"/>
                    <a:pt x="1557" y="599"/>
                  </a:cubicBezTo>
                  <a:cubicBezTo>
                    <a:pt x="2060" y="599"/>
                    <a:pt x="2528" y="1018"/>
                    <a:pt x="2518" y="1554"/>
                  </a:cubicBezTo>
                  <a:cubicBezTo>
                    <a:pt x="2518" y="2074"/>
                    <a:pt x="2080" y="2508"/>
                    <a:pt x="1563" y="2508"/>
                  </a:cubicBezTo>
                  <a:cubicBezTo>
                    <a:pt x="1047" y="2508"/>
                    <a:pt x="656" y="2127"/>
                    <a:pt x="614" y="1639"/>
                  </a:cubicBezTo>
                  <a:cubicBezTo>
                    <a:pt x="599" y="1483"/>
                    <a:pt x="469" y="1365"/>
                    <a:pt x="316" y="1365"/>
                  </a:cubicBezTo>
                  <a:cubicBezTo>
                    <a:pt x="307" y="1365"/>
                    <a:pt x="298" y="1366"/>
                    <a:pt x="289" y="1367"/>
                  </a:cubicBezTo>
                  <a:cubicBezTo>
                    <a:pt x="123" y="1380"/>
                    <a:pt x="1" y="1526"/>
                    <a:pt x="16" y="1691"/>
                  </a:cubicBezTo>
                  <a:cubicBezTo>
                    <a:pt x="56" y="2157"/>
                    <a:pt x="295" y="2557"/>
                    <a:pt x="646" y="2811"/>
                  </a:cubicBezTo>
                  <a:lnTo>
                    <a:pt x="646" y="6398"/>
                  </a:lnTo>
                  <a:cubicBezTo>
                    <a:pt x="646" y="6897"/>
                    <a:pt x="1052" y="7303"/>
                    <a:pt x="1550" y="7303"/>
                  </a:cubicBezTo>
                  <a:lnTo>
                    <a:pt x="5018" y="7303"/>
                  </a:lnTo>
                  <a:lnTo>
                    <a:pt x="5018" y="9953"/>
                  </a:lnTo>
                  <a:cubicBezTo>
                    <a:pt x="3765" y="10807"/>
                    <a:pt x="4352" y="12783"/>
                    <a:pt x="5888" y="12795"/>
                  </a:cubicBezTo>
                  <a:cubicBezTo>
                    <a:pt x="7379" y="12786"/>
                    <a:pt x="7999" y="10896"/>
                    <a:pt x="6827" y="10004"/>
                  </a:cubicBezTo>
                  <a:lnTo>
                    <a:pt x="6827" y="7303"/>
                  </a:lnTo>
                  <a:lnTo>
                    <a:pt x="9392" y="7305"/>
                  </a:lnTo>
                  <a:lnTo>
                    <a:pt x="9392" y="9969"/>
                  </a:lnTo>
                  <a:cubicBezTo>
                    <a:pt x="8163" y="10834"/>
                    <a:pt x="8761" y="12784"/>
                    <a:pt x="10283" y="12795"/>
                  </a:cubicBezTo>
                  <a:cubicBezTo>
                    <a:pt x="11789" y="12786"/>
                    <a:pt x="12397" y="10866"/>
                    <a:pt x="11201" y="9987"/>
                  </a:cubicBezTo>
                  <a:lnTo>
                    <a:pt x="11201" y="7305"/>
                  </a:lnTo>
                  <a:lnTo>
                    <a:pt x="13764" y="7305"/>
                  </a:lnTo>
                  <a:lnTo>
                    <a:pt x="13764" y="9956"/>
                  </a:lnTo>
                  <a:cubicBezTo>
                    <a:pt x="12515" y="10813"/>
                    <a:pt x="13105" y="12783"/>
                    <a:pt x="14639" y="12795"/>
                  </a:cubicBezTo>
                  <a:cubicBezTo>
                    <a:pt x="16132" y="12786"/>
                    <a:pt x="16750" y="10889"/>
                    <a:pt x="15573" y="10001"/>
                  </a:cubicBezTo>
                  <a:lnTo>
                    <a:pt x="15573" y="8572"/>
                  </a:lnTo>
                  <a:cubicBezTo>
                    <a:pt x="15573" y="8378"/>
                    <a:pt x="15424" y="8281"/>
                    <a:pt x="15274" y="8281"/>
                  </a:cubicBezTo>
                  <a:cubicBezTo>
                    <a:pt x="15124" y="8281"/>
                    <a:pt x="14974" y="8378"/>
                    <a:pt x="14974" y="8572"/>
                  </a:cubicBezTo>
                  <a:lnTo>
                    <a:pt x="14974" y="9724"/>
                  </a:lnTo>
                  <a:cubicBezTo>
                    <a:pt x="14863" y="9699"/>
                    <a:pt x="14751" y="9687"/>
                    <a:pt x="14640" y="9687"/>
                  </a:cubicBezTo>
                  <a:cubicBezTo>
                    <a:pt x="14548" y="9687"/>
                    <a:pt x="14457" y="9695"/>
                    <a:pt x="14365" y="9711"/>
                  </a:cubicBezTo>
                  <a:lnTo>
                    <a:pt x="14365" y="7004"/>
                  </a:lnTo>
                  <a:cubicBezTo>
                    <a:pt x="14365" y="6839"/>
                    <a:pt x="14230" y="6706"/>
                    <a:pt x="14064" y="6706"/>
                  </a:cubicBezTo>
                  <a:lnTo>
                    <a:pt x="10901" y="6704"/>
                  </a:lnTo>
                  <a:cubicBezTo>
                    <a:pt x="10748" y="6729"/>
                    <a:pt x="10600" y="6827"/>
                    <a:pt x="10600" y="7004"/>
                  </a:cubicBezTo>
                  <a:lnTo>
                    <a:pt x="10600" y="9721"/>
                  </a:lnTo>
                  <a:cubicBezTo>
                    <a:pt x="10495" y="9698"/>
                    <a:pt x="10388" y="9687"/>
                    <a:pt x="10282" y="9687"/>
                  </a:cubicBezTo>
                  <a:cubicBezTo>
                    <a:pt x="10185" y="9687"/>
                    <a:pt x="10089" y="9696"/>
                    <a:pt x="9992" y="9714"/>
                  </a:cubicBezTo>
                  <a:lnTo>
                    <a:pt x="9992" y="7004"/>
                  </a:lnTo>
                  <a:cubicBezTo>
                    <a:pt x="9992" y="6839"/>
                    <a:pt x="9857" y="6704"/>
                    <a:pt x="9692" y="6704"/>
                  </a:cubicBezTo>
                  <a:lnTo>
                    <a:pt x="6529" y="6704"/>
                  </a:lnTo>
                  <a:cubicBezTo>
                    <a:pt x="6375" y="6729"/>
                    <a:pt x="6228" y="6827"/>
                    <a:pt x="6228" y="7004"/>
                  </a:cubicBezTo>
                  <a:lnTo>
                    <a:pt x="6228" y="9725"/>
                  </a:lnTo>
                  <a:cubicBezTo>
                    <a:pt x="6115" y="9700"/>
                    <a:pt x="6002" y="9688"/>
                    <a:pt x="5889" y="9688"/>
                  </a:cubicBezTo>
                  <a:cubicBezTo>
                    <a:pt x="5799" y="9688"/>
                    <a:pt x="5709" y="9696"/>
                    <a:pt x="5619" y="9711"/>
                  </a:cubicBezTo>
                  <a:lnTo>
                    <a:pt x="5619" y="7004"/>
                  </a:lnTo>
                  <a:cubicBezTo>
                    <a:pt x="5619" y="6839"/>
                    <a:pt x="5485" y="6704"/>
                    <a:pt x="5320" y="6704"/>
                  </a:cubicBezTo>
                  <a:lnTo>
                    <a:pt x="1551" y="6704"/>
                  </a:lnTo>
                  <a:cubicBezTo>
                    <a:pt x="1383" y="6704"/>
                    <a:pt x="1246" y="6566"/>
                    <a:pt x="1246" y="6399"/>
                  </a:cubicBezTo>
                  <a:lnTo>
                    <a:pt x="1246" y="3076"/>
                  </a:lnTo>
                  <a:cubicBezTo>
                    <a:pt x="1351" y="3098"/>
                    <a:pt x="1457" y="3109"/>
                    <a:pt x="1562" y="3109"/>
                  </a:cubicBezTo>
                  <a:cubicBezTo>
                    <a:pt x="1660" y="3109"/>
                    <a:pt x="1758" y="3099"/>
                    <a:pt x="1856" y="3081"/>
                  </a:cubicBezTo>
                  <a:lnTo>
                    <a:pt x="1856" y="5794"/>
                  </a:lnTo>
                  <a:cubicBezTo>
                    <a:pt x="1856" y="5960"/>
                    <a:pt x="1989" y="6094"/>
                    <a:pt x="2155" y="6094"/>
                  </a:cubicBezTo>
                  <a:lnTo>
                    <a:pt x="5318" y="6094"/>
                  </a:lnTo>
                  <a:cubicBezTo>
                    <a:pt x="5471" y="6070"/>
                    <a:pt x="5619" y="5972"/>
                    <a:pt x="5619" y="5794"/>
                  </a:cubicBezTo>
                  <a:lnTo>
                    <a:pt x="5619" y="3086"/>
                  </a:lnTo>
                  <a:cubicBezTo>
                    <a:pt x="5709" y="3101"/>
                    <a:pt x="5799" y="3109"/>
                    <a:pt x="5889" y="3109"/>
                  </a:cubicBezTo>
                  <a:cubicBezTo>
                    <a:pt x="6002" y="3109"/>
                    <a:pt x="6115" y="3097"/>
                    <a:pt x="6228" y="3072"/>
                  </a:cubicBezTo>
                  <a:lnTo>
                    <a:pt x="6228" y="5794"/>
                  </a:lnTo>
                  <a:cubicBezTo>
                    <a:pt x="6228" y="5960"/>
                    <a:pt x="6362" y="6094"/>
                    <a:pt x="6529" y="6094"/>
                  </a:cubicBezTo>
                  <a:lnTo>
                    <a:pt x="9692" y="6094"/>
                  </a:lnTo>
                  <a:cubicBezTo>
                    <a:pt x="9845" y="6071"/>
                    <a:pt x="9992" y="5973"/>
                    <a:pt x="9992" y="5796"/>
                  </a:cubicBezTo>
                  <a:lnTo>
                    <a:pt x="9992" y="3081"/>
                  </a:lnTo>
                  <a:cubicBezTo>
                    <a:pt x="10090" y="3099"/>
                    <a:pt x="10187" y="3109"/>
                    <a:pt x="10285" y="3109"/>
                  </a:cubicBezTo>
                  <a:cubicBezTo>
                    <a:pt x="10390" y="3109"/>
                    <a:pt x="10495" y="3098"/>
                    <a:pt x="10600" y="3076"/>
                  </a:cubicBezTo>
                  <a:lnTo>
                    <a:pt x="10600" y="5796"/>
                  </a:lnTo>
                  <a:cubicBezTo>
                    <a:pt x="10600" y="5961"/>
                    <a:pt x="10735" y="6096"/>
                    <a:pt x="10901" y="6096"/>
                  </a:cubicBezTo>
                  <a:lnTo>
                    <a:pt x="14064" y="6096"/>
                  </a:lnTo>
                  <a:cubicBezTo>
                    <a:pt x="14217" y="6071"/>
                    <a:pt x="14365" y="5973"/>
                    <a:pt x="14365" y="5796"/>
                  </a:cubicBezTo>
                  <a:lnTo>
                    <a:pt x="14365" y="3084"/>
                  </a:lnTo>
                  <a:cubicBezTo>
                    <a:pt x="14456" y="3100"/>
                    <a:pt x="14547" y="3109"/>
                    <a:pt x="14638" y="3109"/>
                  </a:cubicBezTo>
                  <a:cubicBezTo>
                    <a:pt x="14750" y="3109"/>
                    <a:pt x="14862" y="3096"/>
                    <a:pt x="14974" y="3072"/>
                  </a:cubicBezTo>
                  <a:lnTo>
                    <a:pt x="14974" y="6885"/>
                  </a:lnTo>
                  <a:cubicBezTo>
                    <a:pt x="14974" y="7079"/>
                    <a:pt x="15124" y="7176"/>
                    <a:pt x="15274" y="7176"/>
                  </a:cubicBezTo>
                  <a:cubicBezTo>
                    <a:pt x="15424" y="7176"/>
                    <a:pt x="15573" y="7079"/>
                    <a:pt x="15573" y="6885"/>
                  </a:cubicBezTo>
                  <a:lnTo>
                    <a:pt x="15573" y="2794"/>
                  </a:lnTo>
                  <a:cubicBezTo>
                    <a:pt x="16750" y="1906"/>
                    <a:pt x="16132" y="9"/>
                    <a:pt x="14639" y="0"/>
                  </a:cubicBezTo>
                  <a:cubicBezTo>
                    <a:pt x="13105" y="12"/>
                    <a:pt x="12517" y="1983"/>
                    <a:pt x="13764" y="2839"/>
                  </a:cubicBezTo>
                  <a:lnTo>
                    <a:pt x="13764" y="5495"/>
                  </a:lnTo>
                  <a:lnTo>
                    <a:pt x="11201" y="5495"/>
                  </a:lnTo>
                  <a:lnTo>
                    <a:pt x="11201" y="2808"/>
                  </a:lnTo>
                  <a:cubicBezTo>
                    <a:pt x="12399" y="1929"/>
                    <a:pt x="11789" y="11"/>
                    <a:pt x="10283" y="0"/>
                  </a:cubicBezTo>
                  <a:cubicBezTo>
                    <a:pt x="8761" y="11"/>
                    <a:pt x="8165" y="1961"/>
                    <a:pt x="9392" y="2827"/>
                  </a:cubicBezTo>
                  <a:lnTo>
                    <a:pt x="9392" y="5495"/>
                  </a:lnTo>
                  <a:lnTo>
                    <a:pt x="6827" y="5495"/>
                  </a:lnTo>
                  <a:lnTo>
                    <a:pt x="6827" y="2791"/>
                  </a:lnTo>
                  <a:cubicBezTo>
                    <a:pt x="7999" y="1900"/>
                    <a:pt x="7380" y="9"/>
                    <a:pt x="5888" y="0"/>
                  </a:cubicBezTo>
                  <a:cubicBezTo>
                    <a:pt x="4352" y="12"/>
                    <a:pt x="3765" y="1989"/>
                    <a:pt x="5018" y="2842"/>
                  </a:cubicBezTo>
                  <a:lnTo>
                    <a:pt x="5018" y="5494"/>
                  </a:lnTo>
                  <a:lnTo>
                    <a:pt x="2455" y="5494"/>
                  </a:lnTo>
                  <a:lnTo>
                    <a:pt x="2455" y="2827"/>
                  </a:lnTo>
                  <a:cubicBezTo>
                    <a:pt x="3684" y="1961"/>
                    <a:pt x="3086" y="12"/>
                    <a:pt x="1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028;p73">
            <a:extLst>
              <a:ext uri="{FF2B5EF4-FFF2-40B4-BE49-F238E27FC236}">
                <a16:creationId xmlns:a16="http://schemas.microsoft.com/office/drawing/2014/main" id="{689CB7ED-7437-4087-844E-A87332ED593E}"/>
              </a:ext>
            </a:extLst>
          </p:cNvPr>
          <p:cNvGrpSpPr/>
          <p:nvPr/>
        </p:nvGrpSpPr>
        <p:grpSpPr>
          <a:xfrm>
            <a:off x="6236679" y="2682570"/>
            <a:ext cx="455827" cy="453023"/>
            <a:chOff x="2047437" y="3412165"/>
            <a:chExt cx="455827" cy="453023"/>
          </a:xfrm>
        </p:grpSpPr>
        <p:sp>
          <p:nvSpPr>
            <p:cNvPr id="29" name="Google Shape;2029;p73">
              <a:extLst>
                <a:ext uri="{FF2B5EF4-FFF2-40B4-BE49-F238E27FC236}">
                  <a16:creationId xmlns:a16="http://schemas.microsoft.com/office/drawing/2014/main" id="{D5992567-B520-430B-8009-E6B132F1A580}"/>
                </a:ext>
              </a:extLst>
            </p:cNvPr>
            <p:cNvSpPr/>
            <p:nvPr/>
          </p:nvSpPr>
          <p:spPr>
            <a:xfrm>
              <a:off x="2150011" y="3553440"/>
              <a:ext cx="119621" cy="13375"/>
            </a:xfrm>
            <a:custGeom>
              <a:avLst/>
              <a:gdLst/>
              <a:ahLst/>
              <a:cxnLst/>
              <a:rect l="l" t="t" r="r" b="b"/>
              <a:pathLst>
                <a:path w="5375" h="601" extrusionOk="0">
                  <a:moveTo>
                    <a:pt x="398" y="0"/>
                  </a:moveTo>
                  <a:cubicBezTo>
                    <a:pt x="1" y="14"/>
                    <a:pt x="1" y="587"/>
                    <a:pt x="398" y="601"/>
                  </a:cubicBezTo>
                  <a:lnTo>
                    <a:pt x="4978" y="601"/>
                  </a:lnTo>
                  <a:cubicBezTo>
                    <a:pt x="5375" y="587"/>
                    <a:pt x="5375" y="14"/>
                    <a:pt x="4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0;p73">
              <a:extLst>
                <a:ext uri="{FF2B5EF4-FFF2-40B4-BE49-F238E27FC236}">
                  <a16:creationId xmlns:a16="http://schemas.microsoft.com/office/drawing/2014/main" id="{3334F1D9-AD9F-422B-99A8-C6D26983A7C3}"/>
                </a:ext>
              </a:extLst>
            </p:cNvPr>
            <p:cNvSpPr/>
            <p:nvPr/>
          </p:nvSpPr>
          <p:spPr>
            <a:xfrm>
              <a:off x="2150011" y="3591652"/>
              <a:ext cx="119621" cy="13353"/>
            </a:xfrm>
            <a:custGeom>
              <a:avLst/>
              <a:gdLst/>
              <a:ahLst/>
              <a:cxnLst/>
              <a:rect l="l" t="t" r="r" b="b"/>
              <a:pathLst>
                <a:path w="5375" h="600" extrusionOk="0">
                  <a:moveTo>
                    <a:pt x="398" y="1"/>
                  </a:moveTo>
                  <a:cubicBezTo>
                    <a:pt x="1" y="14"/>
                    <a:pt x="1" y="586"/>
                    <a:pt x="398" y="600"/>
                  </a:cubicBezTo>
                  <a:lnTo>
                    <a:pt x="4978" y="600"/>
                  </a:lnTo>
                  <a:cubicBezTo>
                    <a:pt x="5375" y="586"/>
                    <a:pt x="5375" y="13"/>
                    <a:pt x="49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1;p73">
              <a:extLst>
                <a:ext uri="{FF2B5EF4-FFF2-40B4-BE49-F238E27FC236}">
                  <a16:creationId xmlns:a16="http://schemas.microsoft.com/office/drawing/2014/main" id="{2940EC18-9BD4-4516-86DC-6018B86FC5DB}"/>
                </a:ext>
              </a:extLst>
            </p:cNvPr>
            <p:cNvSpPr/>
            <p:nvPr/>
          </p:nvSpPr>
          <p:spPr>
            <a:xfrm>
              <a:off x="2150011" y="3629842"/>
              <a:ext cx="119621" cy="13375"/>
            </a:xfrm>
            <a:custGeom>
              <a:avLst/>
              <a:gdLst/>
              <a:ahLst/>
              <a:cxnLst/>
              <a:rect l="l" t="t" r="r" b="b"/>
              <a:pathLst>
                <a:path w="5375" h="601" extrusionOk="0">
                  <a:moveTo>
                    <a:pt x="398" y="0"/>
                  </a:moveTo>
                  <a:cubicBezTo>
                    <a:pt x="1" y="14"/>
                    <a:pt x="1" y="587"/>
                    <a:pt x="398" y="601"/>
                  </a:cubicBezTo>
                  <a:lnTo>
                    <a:pt x="4978" y="601"/>
                  </a:lnTo>
                  <a:cubicBezTo>
                    <a:pt x="5375" y="587"/>
                    <a:pt x="5375" y="14"/>
                    <a:pt x="4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2;p73">
              <a:extLst>
                <a:ext uri="{FF2B5EF4-FFF2-40B4-BE49-F238E27FC236}">
                  <a16:creationId xmlns:a16="http://schemas.microsoft.com/office/drawing/2014/main" id="{285947C3-A717-410C-9E7A-7448776CC13E}"/>
                </a:ext>
              </a:extLst>
            </p:cNvPr>
            <p:cNvSpPr/>
            <p:nvPr/>
          </p:nvSpPr>
          <p:spPr>
            <a:xfrm>
              <a:off x="2150011" y="3668053"/>
              <a:ext cx="119621" cy="13353"/>
            </a:xfrm>
            <a:custGeom>
              <a:avLst/>
              <a:gdLst/>
              <a:ahLst/>
              <a:cxnLst/>
              <a:rect l="l" t="t" r="r" b="b"/>
              <a:pathLst>
                <a:path w="5375" h="600" extrusionOk="0">
                  <a:moveTo>
                    <a:pt x="398" y="1"/>
                  </a:moveTo>
                  <a:cubicBezTo>
                    <a:pt x="1" y="14"/>
                    <a:pt x="1" y="586"/>
                    <a:pt x="398" y="600"/>
                  </a:cubicBezTo>
                  <a:lnTo>
                    <a:pt x="4978" y="600"/>
                  </a:lnTo>
                  <a:cubicBezTo>
                    <a:pt x="5375" y="586"/>
                    <a:pt x="5375" y="13"/>
                    <a:pt x="49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3;p73">
              <a:extLst>
                <a:ext uri="{FF2B5EF4-FFF2-40B4-BE49-F238E27FC236}">
                  <a16:creationId xmlns:a16="http://schemas.microsoft.com/office/drawing/2014/main" id="{79C51D98-1D64-4D81-9C9C-92A7017C1103}"/>
                </a:ext>
              </a:extLst>
            </p:cNvPr>
            <p:cNvSpPr/>
            <p:nvPr/>
          </p:nvSpPr>
          <p:spPr>
            <a:xfrm>
              <a:off x="2150011" y="3705731"/>
              <a:ext cx="119621" cy="13398"/>
            </a:xfrm>
            <a:custGeom>
              <a:avLst/>
              <a:gdLst/>
              <a:ahLst/>
              <a:cxnLst/>
              <a:rect l="l" t="t" r="r" b="b"/>
              <a:pathLst>
                <a:path w="5375" h="602" extrusionOk="0">
                  <a:moveTo>
                    <a:pt x="398" y="1"/>
                  </a:moveTo>
                  <a:cubicBezTo>
                    <a:pt x="1" y="14"/>
                    <a:pt x="1" y="587"/>
                    <a:pt x="398" y="601"/>
                  </a:cubicBezTo>
                  <a:lnTo>
                    <a:pt x="4978" y="601"/>
                  </a:lnTo>
                  <a:cubicBezTo>
                    <a:pt x="5375" y="587"/>
                    <a:pt x="5375" y="14"/>
                    <a:pt x="49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4;p73">
              <a:extLst>
                <a:ext uri="{FF2B5EF4-FFF2-40B4-BE49-F238E27FC236}">
                  <a16:creationId xmlns:a16="http://schemas.microsoft.com/office/drawing/2014/main" id="{58D6E1B6-D7E6-4141-8B52-7B22BA5FB316}"/>
                </a:ext>
              </a:extLst>
            </p:cNvPr>
            <p:cNvSpPr/>
            <p:nvPr/>
          </p:nvSpPr>
          <p:spPr>
            <a:xfrm>
              <a:off x="2280937" y="3527157"/>
              <a:ext cx="54057" cy="39658"/>
            </a:xfrm>
            <a:custGeom>
              <a:avLst/>
              <a:gdLst/>
              <a:ahLst/>
              <a:cxnLst/>
              <a:rect l="l" t="t" r="r" b="b"/>
              <a:pathLst>
                <a:path w="2429" h="1782" extrusionOk="0">
                  <a:moveTo>
                    <a:pt x="1994" y="0"/>
                  </a:moveTo>
                  <a:cubicBezTo>
                    <a:pt x="1926" y="0"/>
                    <a:pt x="1856" y="26"/>
                    <a:pt x="1793" y="89"/>
                  </a:cubicBezTo>
                  <a:lnTo>
                    <a:pt x="826" y="1054"/>
                  </a:lnTo>
                  <a:lnTo>
                    <a:pt x="638" y="861"/>
                  </a:lnTo>
                  <a:cubicBezTo>
                    <a:pt x="575" y="797"/>
                    <a:pt x="504" y="770"/>
                    <a:pt x="435" y="770"/>
                  </a:cubicBezTo>
                  <a:cubicBezTo>
                    <a:pt x="206" y="770"/>
                    <a:pt x="0" y="1068"/>
                    <a:pt x="209" y="1281"/>
                  </a:cubicBezTo>
                  <a:lnTo>
                    <a:pt x="609" y="1691"/>
                  </a:lnTo>
                  <a:cubicBezTo>
                    <a:pt x="667" y="1751"/>
                    <a:pt x="745" y="1781"/>
                    <a:pt x="823" y="1781"/>
                  </a:cubicBezTo>
                  <a:cubicBezTo>
                    <a:pt x="900" y="1781"/>
                    <a:pt x="977" y="1752"/>
                    <a:pt x="1036" y="1693"/>
                  </a:cubicBezTo>
                  <a:lnTo>
                    <a:pt x="2217" y="513"/>
                  </a:lnTo>
                  <a:cubicBezTo>
                    <a:pt x="2429" y="300"/>
                    <a:pt x="2225" y="0"/>
                    <a:pt x="1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5;p73">
              <a:extLst>
                <a:ext uri="{FF2B5EF4-FFF2-40B4-BE49-F238E27FC236}">
                  <a16:creationId xmlns:a16="http://schemas.microsoft.com/office/drawing/2014/main" id="{FC690F86-8788-457B-8CDA-84F1EF1DEB46}"/>
                </a:ext>
              </a:extLst>
            </p:cNvPr>
            <p:cNvSpPr/>
            <p:nvPr/>
          </p:nvSpPr>
          <p:spPr>
            <a:xfrm>
              <a:off x="2280937" y="3565347"/>
              <a:ext cx="54080" cy="39658"/>
            </a:xfrm>
            <a:custGeom>
              <a:avLst/>
              <a:gdLst/>
              <a:ahLst/>
              <a:cxnLst/>
              <a:rect l="l" t="t" r="r" b="b"/>
              <a:pathLst>
                <a:path w="2430" h="1782" extrusionOk="0">
                  <a:moveTo>
                    <a:pt x="1994" y="0"/>
                  </a:moveTo>
                  <a:cubicBezTo>
                    <a:pt x="1926" y="0"/>
                    <a:pt x="1855" y="26"/>
                    <a:pt x="1793" y="89"/>
                  </a:cubicBezTo>
                  <a:lnTo>
                    <a:pt x="826" y="1055"/>
                  </a:lnTo>
                  <a:lnTo>
                    <a:pt x="638" y="862"/>
                  </a:lnTo>
                  <a:cubicBezTo>
                    <a:pt x="575" y="798"/>
                    <a:pt x="504" y="771"/>
                    <a:pt x="435" y="771"/>
                  </a:cubicBezTo>
                  <a:cubicBezTo>
                    <a:pt x="206" y="771"/>
                    <a:pt x="1" y="1067"/>
                    <a:pt x="209" y="1281"/>
                  </a:cubicBezTo>
                  <a:lnTo>
                    <a:pt x="609" y="1691"/>
                  </a:lnTo>
                  <a:cubicBezTo>
                    <a:pt x="668" y="1751"/>
                    <a:pt x="746" y="1782"/>
                    <a:pt x="824" y="1782"/>
                  </a:cubicBezTo>
                  <a:cubicBezTo>
                    <a:pt x="901" y="1782"/>
                    <a:pt x="978" y="1753"/>
                    <a:pt x="1036" y="1694"/>
                  </a:cubicBezTo>
                  <a:lnTo>
                    <a:pt x="2217" y="513"/>
                  </a:lnTo>
                  <a:cubicBezTo>
                    <a:pt x="2429" y="301"/>
                    <a:pt x="2224" y="0"/>
                    <a:pt x="1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6;p73">
              <a:extLst>
                <a:ext uri="{FF2B5EF4-FFF2-40B4-BE49-F238E27FC236}">
                  <a16:creationId xmlns:a16="http://schemas.microsoft.com/office/drawing/2014/main" id="{844D1317-6F2D-43F3-A8CF-6022532EC8FE}"/>
                </a:ext>
              </a:extLst>
            </p:cNvPr>
            <p:cNvSpPr/>
            <p:nvPr/>
          </p:nvSpPr>
          <p:spPr>
            <a:xfrm>
              <a:off x="2280937" y="3603558"/>
              <a:ext cx="54057" cy="39658"/>
            </a:xfrm>
            <a:custGeom>
              <a:avLst/>
              <a:gdLst/>
              <a:ahLst/>
              <a:cxnLst/>
              <a:rect l="l" t="t" r="r" b="b"/>
              <a:pathLst>
                <a:path w="2429" h="1782" extrusionOk="0">
                  <a:moveTo>
                    <a:pt x="1994" y="0"/>
                  </a:moveTo>
                  <a:cubicBezTo>
                    <a:pt x="1926" y="0"/>
                    <a:pt x="1856" y="26"/>
                    <a:pt x="1793" y="89"/>
                  </a:cubicBezTo>
                  <a:lnTo>
                    <a:pt x="826" y="1054"/>
                  </a:lnTo>
                  <a:lnTo>
                    <a:pt x="638" y="861"/>
                  </a:lnTo>
                  <a:cubicBezTo>
                    <a:pt x="575" y="797"/>
                    <a:pt x="504" y="770"/>
                    <a:pt x="435" y="770"/>
                  </a:cubicBezTo>
                  <a:cubicBezTo>
                    <a:pt x="206" y="770"/>
                    <a:pt x="0" y="1068"/>
                    <a:pt x="209" y="1281"/>
                  </a:cubicBezTo>
                  <a:lnTo>
                    <a:pt x="609" y="1691"/>
                  </a:lnTo>
                  <a:cubicBezTo>
                    <a:pt x="667" y="1751"/>
                    <a:pt x="745" y="1781"/>
                    <a:pt x="823" y="1781"/>
                  </a:cubicBezTo>
                  <a:cubicBezTo>
                    <a:pt x="900" y="1781"/>
                    <a:pt x="977" y="1752"/>
                    <a:pt x="1036" y="1693"/>
                  </a:cubicBezTo>
                  <a:lnTo>
                    <a:pt x="2217" y="513"/>
                  </a:lnTo>
                  <a:cubicBezTo>
                    <a:pt x="2429" y="301"/>
                    <a:pt x="2225" y="0"/>
                    <a:pt x="1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7;p73">
              <a:extLst>
                <a:ext uri="{FF2B5EF4-FFF2-40B4-BE49-F238E27FC236}">
                  <a16:creationId xmlns:a16="http://schemas.microsoft.com/office/drawing/2014/main" id="{8F938328-9775-4A88-BAEF-B77957B09C72}"/>
                </a:ext>
              </a:extLst>
            </p:cNvPr>
            <p:cNvSpPr/>
            <p:nvPr/>
          </p:nvSpPr>
          <p:spPr>
            <a:xfrm>
              <a:off x="2198593" y="3467781"/>
              <a:ext cx="17248" cy="13353"/>
            </a:xfrm>
            <a:custGeom>
              <a:avLst/>
              <a:gdLst/>
              <a:ahLst/>
              <a:cxnLst/>
              <a:rect l="l" t="t" r="r" b="b"/>
              <a:pathLst>
                <a:path w="775" h="600" extrusionOk="0">
                  <a:moveTo>
                    <a:pt x="387" y="1"/>
                  </a:moveTo>
                  <a:cubicBezTo>
                    <a:pt x="1" y="1"/>
                    <a:pt x="1" y="600"/>
                    <a:pt x="387" y="600"/>
                  </a:cubicBezTo>
                  <a:cubicBezTo>
                    <a:pt x="773" y="600"/>
                    <a:pt x="774" y="1"/>
                    <a:pt x="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;p73">
              <a:extLst>
                <a:ext uri="{FF2B5EF4-FFF2-40B4-BE49-F238E27FC236}">
                  <a16:creationId xmlns:a16="http://schemas.microsoft.com/office/drawing/2014/main" id="{4552BA3E-4CDF-4DC2-A9E3-67E299612397}"/>
                </a:ext>
              </a:extLst>
            </p:cNvPr>
            <p:cNvSpPr/>
            <p:nvPr/>
          </p:nvSpPr>
          <p:spPr>
            <a:xfrm>
              <a:off x="2267205" y="3467781"/>
              <a:ext cx="17203" cy="13353"/>
            </a:xfrm>
            <a:custGeom>
              <a:avLst/>
              <a:gdLst/>
              <a:ahLst/>
              <a:cxnLst/>
              <a:rect l="l" t="t" r="r" b="b"/>
              <a:pathLst>
                <a:path w="773" h="600" extrusionOk="0">
                  <a:moveTo>
                    <a:pt x="386" y="1"/>
                  </a:moveTo>
                  <a:cubicBezTo>
                    <a:pt x="0" y="1"/>
                    <a:pt x="0" y="600"/>
                    <a:pt x="386" y="600"/>
                  </a:cubicBezTo>
                  <a:cubicBezTo>
                    <a:pt x="772" y="600"/>
                    <a:pt x="772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9;p73">
              <a:extLst>
                <a:ext uri="{FF2B5EF4-FFF2-40B4-BE49-F238E27FC236}">
                  <a16:creationId xmlns:a16="http://schemas.microsoft.com/office/drawing/2014/main" id="{78E040F3-291A-4D26-89CE-45D3B2C16705}"/>
                </a:ext>
              </a:extLst>
            </p:cNvPr>
            <p:cNvSpPr/>
            <p:nvPr/>
          </p:nvSpPr>
          <p:spPr>
            <a:xfrm>
              <a:off x="2117874" y="3789054"/>
              <a:ext cx="45022" cy="46958"/>
            </a:xfrm>
            <a:custGeom>
              <a:avLst/>
              <a:gdLst/>
              <a:ahLst/>
              <a:cxnLst/>
              <a:rect l="l" t="t" r="r" b="b"/>
              <a:pathLst>
                <a:path w="2023" h="2110" extrusionOk="0">
                  <a:moveTo>
                    <a:pt x="1011" y="603"/>
                  </a:moveTo>
                  <a:cubicBezTo>
                    <a:pt x="1211" y="603"/>
                    <a:pt x="1410" y="754"/>
                    <a:pt x="1422" y="1058"/>
                  </a:cubicBezTo>
                  <a:cubicBezTo>
                    <a:pt x="1422" y="1309"/>
                    <a:pt x="1238" y="1514"/>
                    <a:pt x="1011" y="1514"/>
                  </a:cubicBezTo>
                  <a:cubicBezTo>
                    <a:pt x="784" y="1514"/>
                    <a:pt x="601" y="1309"/>
                    <a:pt x="601" y="1058"/>
                  </a:cubicBezTo>
                  <a:cubicBezTo>
                    <a:pt x="612" y="754"/>
                    <a:pt x="812" y="603"/>
                    <a:pt x="1011" y="603"/>
                  </a:cubicBezTo>
                  <a:close/>
                  <a:moveTo>
                    <a:pt x="1011" y="1"/>
                  </a:moveTo>
                  <a:cubicBezTo>
                    <a:pt x="454" y="1"/>
                    <a:pt x="0" y="474"/>
                    <a:pt x="0" y="1058"/>
                  </a:cubicBezTo>
                  <a:cubicBezTo>
                    <a:pt x="28" y="1759"/>
                    <a:pt x="520" y="2109"/>
                    <a:pt x="1011" y="2109"/>
                  </a:cubicBezTo>
                  <a:cubicBezTo>
                    <a:pt x="1503" y="2109"/>
                    <a:pt x="1994" y="1759"/>
                    <a:pt x="2022" y="1058"/>
                  </a:cubicBezTo>
                  <a:cubicBezTo>
                    <a:pt x="2022" y="474"/>
                    <a:pt x="1569" y="1"/>
                    <a:pt x="1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040;p73">
              <a:extLst>
                <a:ext uri="{FF2B5EF4-FFF2-40B4-BE49-F238E27FC236}">
                  <a16:creationId xmlns:a16="http://schemas.microsoft.com/office/drawing/2014/main" id="{5AED9C9F-D9C2-40B9-A4E9-F7824A08ED04}"/>
                </a:ext>
              </a:extLst>
            </p:cNvPr>
            <p:cNvSpPr/>
            <p:nvPr/>
          </p:nvSpPr>
          <p:spPr>
            <a:xfrm>
              <a:off x="2409682" y="3789032"/>
              <a:ext cx="52344" cy="47069"/>
            </a:xfrm>
            <a:custGeom>
              <a:avLst/>
              <a:gdLst/>
              <a:ahLst/>
              <a:cxnLst/>
              <a:rect l="l" t="t" r="r" b="b"/>
              <a:pathLst>
                <a:path w="2352" h="2115" extrusionOk="0">
                  <a:moveTo>
                    <a:pt x="1011" y="601"/>
                  </a:moveTo>
                  <a:cubicBezTo>
                    <a:pt x="1237" y="601"/>
                    <a:pt x="1422" y="806"/>
                    <a:pt x="1422" y="1059"/>
                  </a:cubicBezTo>
                  <a:cubicBezTo>
                    <a:pt x="1422" y="1310"/>
                    <a:pt x="1237" y="1515"/>
                    <a:pt x="1011" y="1515"/>
                  </a:cubicBezTo>
                  <a:cubicBezTo>
                    <a:pt x="466" y="1491"/>
                    <a:pt x="466" y="625"/>
                    <a:pt x="1011" y="601"/>
                  </a:cubicBezTo>
                  <a:close/>
                  <a:moveTo>
                    <a:pt x="1011" y="0"/>
                  </a:moveTo>
                  <a:cubicBezTo>
                    <a:pt x="454" y="0"/>
                    <a:pt x="0" y="475"/>
                    <a:pt x="0" y="1057"/>
                  </a:cubicBezTo>
                  <a:lnTo>
                    <a:pt x="0" y="1059"/>
                  </a:lnTo>
                  <a:cubicBezTo>
                    <a:pt x="0" y="1641"/>
                    <a:pt x="454" y="2114"/>
                    <a:pt x="1011" y="2114"/>
                  </a:cubicBezTo>
                  <a:cubicBezTo>
                    <a:pt x="2352" y="2056"/>
                    <a:pt x="2352" y="58"/>
                    <a:pt x="10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041;p73">
              <a:extLst>
                <a:ext uri="{FF2B5EF4-FFF2-40B4-BE49-F238E27FC236}">
                  <a16:creationId xmlns:a16="http://schemas.microsoft.com/office/drawing/2014/main" id="{8E512811-4322-48E2-B419-2E17B7A43BE0}"/>
                </a:ext>
              </a:extLst>
            </p:cNvPr>
            <p:cNvSpPr/>
            <p:nvPr/>
          </p:nvSpPr>
          <p:spPr>
            <a:xfrm>
              <a:off x="2047437" y="3412165"/>
              <a:ext cx="455827" cy="453023"/>
            </a:xfrm>
            <a:custGeom>
              <a:avLst/>
              <a:gdLst/>
              <a:ahLst/>
              <a:cxnLst/>
              <a:rect l="l" t="t" r="r" b="b"/>
              <a:pathLst>
                <a:path w="20482" h="20356" extrusionOk="0">
                  <a:moveTo>
                    <a:pt x="8720" y="589"/>
                  </a:moveTo>
                  <a:cubicBezTo>
                    <a:pt x="9007" y="589"/>
                    <a:pt x="9295" y="774"/>
                    <a:pt x="9295" y="1144"/>
                  </a:cubicBezTo>
                  <a:lnTo>
                    <a:pt x="9295" y="1348"/>
                  </a:lnTo>
                  <a:cubicBezTo>
                    <a:pt x="9295" y="1513"/>
                    <a:pt x="9428" y="1648"/>
                    <a:pt x="9595" y="1648"/>
                  </a:cubicBezTo>
                  <a:lnTo>
                    <a:pt x="10623" y="1648"/>
                  </a:lnTo>
                  <a:cubicBezTo>
                    <a:pt x="10889" y="1648"/>
                    <a:pt x="11107" y="1866"/>
                    <a:pt x="11107" y="2132"/>
                  </a:cubicBezTo>
                  <a:lnTo>
                    <a:pt x="11107" y="3384"/>
                  </a:lnTo>
                  <a:cubicBezTo>
                    <a:pt x="11107" y="3660"/>
                    <a:pt x="10882" y="3885"/>
                    <a:pt x="10606" y="3885"/>
                  </a:cubicBezTo>
                  <a:lnTo>
                    <a:pt x="6834" y="3885"/>
                  </a:lnTo>
                  <a:cubicBezTo>
                    <a:pt x="6558" y="3885"/>
                    <a:pt x="6335" y="3660"/>
                    <a:pt x="6335" y="3384"/>
                  </a:cubicBezTo>
                  <a:lnTo>
                    <a:pt x="6335" y="2132"/>
                  </a:lnTo>
                  <a:cubicBezTo>
                    <a:pt x="6335" y="1866"/>
                    <a:pt x="6552" y="1648"/>
                    <a:pt x="6819" y="1648"/>
                  </a:cubicBezTo>
                  <a:lnTo>
                    <a:pt x="7847" y="1648"/>
                  </a:lnTo>
                  <a:cubicBezTo>
                    <a:pt x="8012" y="1648"/>
                    <a:pt x="8146" y="1513"/>
                    <a:pt x="8146" y="1348"/>
                  </a:cubicBezTo>
                  <a:lnTo>
                    <a:pt x="8146" y="1144"/>
                  </a:lnTo>
                  <a:cubicBezTo>
                    <a:pt x="8146" y="774"/>
                    <a:pt x="8433" y="589"/>
                    <a:pt x="8720" y="589"/>
                  </a:cubicBezTo>
                  <a:close/>
                  <a:moveTo>
                    <a:pt x="14493" y="2414"/>
                  </a:moveTo>
                  <a:cubicBezTo>
                    <a:pt x="14761" y="2414"/>
                    <a:pt x="14977" y="2630"/>
                    <a:pt x="14977" y="2897"/>
                  </a:cubicBezTo>
                  <a:lnTo>
                    <a:pt x="14977" y="13536"/>
                  </a:lnTo>
                  <a:cubicBezTo>
                    <a:pt x="14736" y="13452"/>
                    <a:pt x="14489" y="13388"/>
                    <a:pt x="14238" y="13343"/>
                  </a:cubicBezTo>
                  <a:lnTo>
                    <a:pt x="14238" y="3359"/>
                  </a:lnTo>
                  <a:cubicBezTo>
                    <a:pt x="14238" y="3194"/>
                    <a:pt x="14103" y="3059"/>
                    <a:pt x="13938" y="3059"/>
                  </a:cubicBezTo>
                  <a:lnTo>
                    <a:pt x="11706" y="3059"/>
                  </a:lnTo>
                  <a:lnTo>
                    <a:pt x="11706" y="2414"/>
                  </a:lnTo>
                  <a:close/>
                  <a:moveTo>
                    <a:pt x="19880" y="13313"/>
                  </a:moveTo>
                  <a:lnTo>
                    <a:pt x="19880" y="14511"/>
                  </a:lnTo>
                  <a:lnTo>
                    <a:pt x="19012" y="14511"/>
                  </a:lnTo>
                  <a:lnTo>
                    <a:pt x="19012" y="13313"/>
                  </a:lnTo>
                  <a:close/>
                  <a:moveTo>
                    <a:pt x="13638" y="3660"/>
                  </a:moveTo>
                  <a:lnTo>
                    <a:pt x="13638" y="13279"/>
                  </a:lnTo>
                  <a:cubicBezTo>
                    <a:pt x="13395" y="13268"/>
                    <a:pt x="13152" y="13265"/>
                    <a:pt x="12909" y="13265"/>
                  </a:cubicBezTo>
                  <a:cubicBezTo>
                    <a:pt x="12504" y="13265"/>
                    <a:pt x="12099" y="13274"/>
                    <a:pt x="11695" y="13274"/>
                  </a:cubicBezTo>
                  <a:cubicBezTo>
                    <a:pt x="11530" y="13274"/>
                    <a:pt x="11395" y="13409"/>
                    <a:pt x="11395" y="13574"/>
                  </a:cubicBezTo>
                  <a:lnTo>
                    <a:pt x="11395" y="14391"/>
                  </a:lnTo>
                  <a:cubicBezTo>
                    <a:pt x="11395" y="15117"/>
                    <a:pt x="10814" y="15758"/>
                    <a:pt x="10071" y="15758"/>
                  </a:cubicBezTo>
                  <a:cubicBezTo>
                    <a:pt x="10068" y="15758"/>
                    <a:pt x="10064" y="15758"/>
                    <a:pt x="10061" y="15758"/>
                  </a:cubicBezTo>
                  <a:cubicBezTo>
                    <a:pt x="9413" y="15750"/>
                    <a:pt x="8722" y="15165"/>
                    <a:pt x="8184" y="14848"/>
                  </a:cubicBezTo>
                  <a:cubicBezTo>
                    <a:pt x="8138" y="14820"/>
                    <a:pt x="8085" y="14806"/>
                    <a:pt x="8032" y="14806"/>
                  </a:cubicBezTo>
                  <a:cubicBezTo>
                    <a:pt x="7987" y="14806"/>
                    <a:pt x="7942" y="14816"/>
                    <a:pt x="7900" y="14837"/>
                  </a:cubicBezTo>
                  <a:lnTo>
                    <a:pt x="5454" y="16021"/>
                  </a:lnTo>
                  <a:cubicBezTo>
                    <a:pt x="5092" y="15768"/>
                    <a:pt x="4627" y="15624"/>
                    <a:pt x="4166" y="15624"/>
                  </a:cubicBezTo>
                  <a:cubicBezTo>
                    <a:pt x="4044" y="15624"/>
                    <a:pt x="3922" y="15634"/>
                    <a:pt x="3802" y="15655"/>
                  </a:cubicBezTo>
                  <a:lnTo>
                    <a:pt x="3802" y="3660"/>
                  </a:lnTo>
                  <a:lnTo>
                    <a:pt x="5769" y="3660"/>
                  </a:lnTo>
                  <a:cubicBezTo>
                    <a:pt x="5892" y="4133"/>
                    <a:pt x="6323" y="4484"/>
                    <a:pt x="6834" y="4484"/>
                  </a:cubicBezTo>
                  <a:lnTo>
                    <a:pt x="10606" y="4484"/>
                  </a:lnTo>
                  <a:cubicBezTo>
                    <a:pt x="11118" y="4484"/>
                    <a:pt x="11548" y="4133"/>
                    <a:pt x="11671" y="3660"/>
                  </a:cubicBezTo>
                  <a:close/>
                  <a:moveTo>
                    <a:pt x="18411" y="13313"/>
                  </a:moveTo>
                  <a:lnTo>
                    <a:pt x="18411" y="14811"/>
                  </a:lnTo>
                  <a:cubicBezTo>
                    <a:pt x="18411" y="14976"/>
                    <a:pt x="18546" y="15111"/>
                    <a:pt x="18712" y="15111"/>
                  </a:cubicBezTo>
                  <a:lnTo>
                    <a:pt x="19880" y="15111"/>
                  </a:lnTo>
                  <a:lnTo>
                    <a:pt x="19880" y="15822"/>
                  </a:lnTo>
                  <a:lnTo>
                    <a:pt x="19209" y="16680"/>
                  </a:lnTo>
                  <a:cubicBezTo>
                    <a:pt x="18839" y="16113"/>
                    <a:pt x="18237" y="15718"/>
                    <a:pt x="17543" y="15638"/>
                  </a:cubicBezTo>
                  <a:lnTo>
                    <a:pt x="17543" y="13313"/>
                  </a:lnTo>
                  <a:close/>
                  <a:moveTo>
                    <a:pt x="1871" y="18115"/>
                  </a:moveTo>
                  <a:cubicBezTo>
                    <a:pt x="1880" y="18311"/>
                    <a:pt x="1913" y="18500"/>
                    <a:pt x="1967" y="18681"/>
                  </a:cubicBezTo>
                  <a:lnTo>
                    <a:pt x="651" y="18681"/>
                  </a:lnTo>
                  <a:cubicBezTo>
                    <a:pt x="771" y="18351"/>
                    <a:pt x="1076" y="18115"/>
                    <a:pt x="1434" y="18115"/>
                  </a:cubicBezTo>
                  <a:close/>
                  <a:moveTo>
                    <a:pt x="13446" y="13875"/>
                  </a:moveTo>
                  <a:cubicBezTo>
                    <a:pt x="14882" y="13875"/>
                    <a:pt x="15891" y="14691"/>
                    <a:pt x="16942" y="15542"/>
                  </a:cubicBezTo>
                  <a:lnTo>
                    <a:pt x="16942" y="15650"/>
                  </a:lnTo>
                  <a:cubicBezTo>
                    <a:pt x="16193" y="15767"/>
                    <a:pt x="15562" y="16252"/>
                    <a:pt x="15229" y="16920"/>
                  </a:cubicBezTo>
                  <a:lnTo>
                    <a:pt x="11119" y="16920"/>
                  </a:lnTo>
                  <a:cubicBezTo>
                    <a:pt x="10016" y="16920"/>
                    <a:pt x="9037" y="17633"/>
                    <a:pt x="8660" y="18681"/>
                  </a:cubicBezTo>
                  <a:lnTo>
                    <a:pt x="6385" y="18681"/>
                  </a:lnTo>
                  <a:cubicBezTo>
                    <a:pt x="6612" y="17919"/>
                    <a:pt x="6440" y="17067"/>
                    <a:pt x="5932" y="16456"/>
                  </a:cubicBezTo>
                  <a:lnTo>
                    <a:pt x="8018" y="15447"/>
                  </a:lnTo>
                  <a:cubicBezTo>
                    <a:pt x="8633" y="15808"/>
                    <a:pt x="9314" y="16349"/>
                    <a:pt x="10054" y="16358"/>
                  </a:cubicBezTo>
                  <a:cubicBezTo>
                    <a:pt x="10063" y="16358"/>
                    <a:pt x="10072" y="16358"/>
                    <a:pt x="10081" y="16358"/>
                  </a:cubicBezTo>
                  <a:cubicBezTo>
                    <a:pt x="11141" y="16358"/>
                    <a:pt x="11997" y="15438"/>
                    <a:pt x="11997" y="14391"/>
                  </a:cubicBezTo>
                  <a:lnTo>
                    <a:pt x="11997" y="13875"/>
                  </a:lnTo>
                  <a:close/>
                  <a:moveTo>
                    <a:pt x="15024" y="17521"/>
                  </a:moveTo>
                  <a:cubicBezTo>
                    <a:pt x="14949" y="17896"/>
                    <a:pt x="14969" y="18317"/>
                    <a:pt x="15078" y="18681"/>
                  </a:cubicBezTo>
                  <a:lnTo>
                    <a:pt x="9310" y="18681"/>
                  </a:lnTo>
                  <a:cubicBezTo>
                    <a:pt x="9647" y="17982"/>
                    <a:pt x="10344" y="17521"/>
                    <a:pt x="11119" y="17521"/>
                  </a:cubicBezTo>
                  <a:close/>
                  <a:moveTo>
                    <a:pt x="4176" y="16225"/>
                  </a:moveTo>
                  <a:cubicBezTo>
                    <a:pt x="5129" y="16225"/>
                    <a:pt x="5884" y="17017"/>
                    <a:pt x="5884" y="17993"/>
                  </a:cubicBezTo>
                  <a:cubicBezTo>
                    <a:pt x="5884" y="18967"/>
                    <a:pt x="5118" y="19759"/>
                    <a:pt x="4176" y="19759"/>
                  </a:cubicBezTo>
                  <a:cubicBezTo>
                    <a:pt x="3223" y="19759"/>
                    <a:pt x="2468" y="18924"/>
                    <a:pt x="2468" y="17993"/>
                  </a:cubicBezTo>
                  <a:cubicBezTo>
                    <a:pt x="2468" y="17060"/>
                    <a:pt x="3223" y="16225"/>
                    <a:pt x="4176" y="16225"/>
                  </a:cubicBezTo>
                  <a:close/>
                  <a:moveTo>
                    <a:pt x="8718" y="1"/>
                  </a:moveTo>
                  <a:cubicBezTo>
                    <a:pt x="8162" y="1"/>
                    <a:pt x="7607" y="349"/>
                    <a:pt x="7550" y="1048"/>
                  </a:cubicBezTo>
                  <a:lnTo>
                    <a:pt x="6819" y="1048"/>
                  </a:lnTo>
                  <a:cubicBezTo>
                    <a:pt x="6332" y="1048"/>
                    <a:pt x="5918" y="1371"/>
                    <a:pt x="5782" y="1814"/>
                  </a:cubicBezTo>
                  <a:lnTo>
                    <a:pt x="2948" y="1814"/>
                  </a:lnTo>
                  <a:cubicBezTo>
                    <a:pt x="2349" y="1814"/>
                    <a:pt x="1863" y="2299"/>
                    <a:pt x="1863" y="2897"/>
                  </a:cubicBezTo>
                  <a:lnTo>
                    <a:pt x="1863" y="5754"/>
                  </a:lnTo>
                  <a:cubicBezTo>
                    <a:pt x="1863" y="5948"/>
                    <a:pt x="2013" y="6044"/>
                    <a:pt x="2163" y="6044"/>
                  </a:cubicBezTo>
                  <a:cubicBezTo>
                    <a:pt x="2313" y="6044"/>
                    <a:pt x="2463" y="5948"/>
                    <a:pt x="2463" y="5754"/>
                  </a:cubicBezTo>
                  <a:lnTo>
                    <a:pt x="2463" y="2897"/>
                  </a:lnTo>
                  <a:cubicBezTo>
                    <a:pt x="2463" y="2630"/>
                    <a:pt x="2679" y="2413"/>
                    <a:pt x="2948" y="2413"/>
                  </a:cubicBezTo>
                  <a:lnTo>
                    <a:pt x="5734" y="2413"/>
                  </a:lnTo>
                  <a:lnTo>
                    <a:pt x="5734" y="3059"/>
                  </a:lnTo>
                  <a:lnTo>
                    <a:pt x="3502" y="3059"/>
                  </a:lnTo>
                  <a:cubicBezTo>
                    <a:pt x="3337" y="3059"/>
                    <a:pt x="3202" y="3194"/>
                    <a:pt x="3202" y="3359"/>
                  </a:cubicBezTo>
                  <a:lnTo>
                    <a:pt x="3202" y="15845"/>
                  </a:lnTo>
                  <a:cubicBezTo>
                    <a:pt x="2920" y="15980"/>
                    <a:pt x="2669" y="16173"/>
                    <a:pt x="2463" y="16407"/>
                  </a:cubicBezTo>
                  <a:lnTo>
                    <a:pt x="2463" y="7316"/>
                  </a:lnTo>
                  <a:cubicBezTo>
                    <a:pt x="2463" y="7122"/>
                    <a:pt x="2313" y="7025"/>
                    <a:pt x="2163" y="7025"/>
                  </a:cubicBezTo>
                  <a:cubicBezTo>
                    <a:pt x="2013" y="7025"/>
                    <a:pt x="1863" y="7122"/>
                    <a:pt x="1863" y="7316"/>
                  </a:cubicBezTo>
                  <a:lnTo>
                    <a:pt x="1863" y="17515"/>
                  </a:lnTo>
                  <a:lnTo>
                    <a:pt x="1434" y="17515"/>
                  </a:lnTo>
                  <a:cubicBezTo>
                    <a:pt x="643" y="17515"/>
                    <a:pt x="0" y="18172"/>
                    <a:pt x="0" y="18981"/>
                  </a:cubicBezTo>
                  <a:cubicBezTo>
                    <a:pt x="0" y="19146"/>
                    <a:pt x="135" y="19280"/>
                    <a:pt x="300" y="19280"/>
                  </a:cubicBezTo>
                  <a:lnTo>
                    <a:pt x="2240" y="19280"/>
                  </a:lnTo>
                  <a:cubicBezTo>
                    <a:pt x="2685" y="19996"/>
                    <a:pt x="3431" y="20353"/>
                    <a:pt x="4176" y="20353"/>
                  </a:cubicBezTo>
                  <a:cubicBezTo>
                    <a:pt x="4922" y="20353"/>
                    <a:pt x="5667" y="19995"/>
                    <a:pt x="6113" y="19280"/>
                  </a:cubicBezTo>
                  <a:lnTo>
                    <a:pt x="15352" y="19280"/>
                  </a:lnTo>
                  <a:cubicBezTo>
                    <a:pt x="15776" y="19975"/>
                    <a:pt x="16537" y="20355"/>
                    <a:pt x="17304" y="20355"/>
                  </a:cubicBezTo>
                  <a:cubicBezTo>
                    <a:pt x="17849" y="20355"/>
                    <a:pt x="18398" y="20163"/>
                    <a:pt x="18830" y="19754"/>
                  </a:cubicBezTo>
                  <a:cubicBezTo>
                    <a:pt x="19053" y="19548"/>
                    <a:pt x="18852" y="19232"/>
                    <a:pt x="18617" y="19232"/>
                  </a:cubicBezTo>
                  <a:cubicBezTo>
                    <a:pt x="18552" y="19232"/>
                    <a:pt x="18485" y="19256"/>
                    <a:pt x="18424" y="19313"/>
                  </a:cubicBezTo>
                  <a:cubicBezTo>
                    <a:pt x="18088" y="19622"/>
                    <a:pt x="17693" y="19759"/>
                    <a:pt x="17306" y="19759"/>
                  </a:cubicBezTo>
                  <a:cubicBezTo>
                    <a:pt x="16420" y="19759"/>
                    <a:pt x="15574" y="19037"/>
                    <a:pt x="15579" y="17993"/>
                  </a:cubicBezTo>
                  <a:cubicBezTo>
                    <a:pt x="15579" y="17060"/>
                    <a:pt x="16336" y="16225"/>
                    <a:pt x="17288" y="16225"/>
                  </a:cubicBezTo>
                  <a:cubicBezTo>
                    <a:pt x="18241" y="16225"/>
                    <a:pt x="19047" y="17124"/>
                    <a:pt x="18993" y="18094"/>
                  </a:cubicBezTo>
                  <a:cubicBezTo>
                    <a:pt x="18982" y="18295"/>
                    <a:pt x="19140" y="18400"/>
                    <a:pt x="19296" y="18400"/>
                  </a:cubicBezTo>
                  <a:cubicBezTo>
                    <a:pt x="19440" y="18400"/>
                    <a:pt x="19583" y="18311"/>
                    <a:pt x="19592" y="18126"/>
                  </a:cubicBezTo>
                  <a:cubicBezTo>
                    <a:pt x="19608" y="17849"/>
                    <a:pt x="19574" y="17555"/>
                    <a:pt x="19493" y="17291"/>
                  </a:cubicBezTo>
                  <a:lnTo>
                    <a:pt x="20417" y="16110"/>
                  </a:lnTo>
                  <a:cubicBezTo>
                    <a:pt x="20458" y="16056"/>
                    <a:pt x="20481" y="15992"/>
                    <a:pt x="20481" y="15925"/>
                  </a:cubicBezTo>
                  <a:lnTo>
                    <a:pt x="20481" y="13012"/>
                  </a:lnTo>
                  <a:cubicBezTo>
                    <a:pt x="20481" y="12847"/>
                    <a:pt x="20346" y="12712"/>
                    <a:pt x="20181" y="12712"/>
                  </a:cubicBezTo>
                  <a:lnTo>
                    <a:pt x="17242" y="12712"/>
                  </a:lnTo>
                  <a:cubicBezTo>
                    <a:pt x="17077" y="12712"/>
                    <a:pt x="16942" y="12847"/>
                    <a:pt x="16942" y="13012"/>
                  </a:cubicBezTo>
                  <a:lnTo>
                    <a:pt x="16942" y="14769"/>
                  </a:lnTo>
                  <a:cubicBezTo>
                    <a:pt x="16506" y="14417"/>
                    <a:pt x="16081" y="14052"/>
                    <a:pt x="15577" y="13794"/>
                  </a:cubicBezTo>
                  <a:lnTo>
                    <a:pt x="15577" y="2897"/>
                  </a:lnTo>
                  <a:cubicBezTo>
                    <a:pt x="15577" y="2299"/>
                    <a:pt x="15092" y="1814"/>
                    <a:pt x="14493" y="1814"/>
                  </a:cubicBezTo>
                  <a:lnTo>
                    <a:pt x="11658" y="1814"/>
                  </a:lnTo>
                  <a:cubicBezTo>
                    <a:pt x="11522" y="1371"/>
                    <a:pt x="11108" y="1048"/>
                    <a:pt x="10623" y="1048"/>
                  </a:cubicBezTo>
                  <a:lnTo>
                    <a:pt x="9890" y="1048"/>
                  </a:lnTo>
                  <a:cubicBezTo>
                    <a:pt x="9834" y="351"/>
                    <a:pt x="9275" y="1"/>
                    <a:pt x="87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088;p73">
            <a:extLst>
              <a:ext uri="{FF2B5EF4-FFF2-40B4-BE49-F238E27FC236}">
                <a16:creationId xmlns:a16="http://schemas.microsoft.com/office/drawing/2014/main" id="{D29E0F63-FF66-489F-A3B7-90089BC242F8}"/>
              </a:ext>
            </a:extLst>
          </p:cNvPr>
          <p:cNvGrpSpPr/>
          <p:nvPr/>
        </p:nvGrpSpPr>
        <p:grpSpPr>
          <a:xfrm>
            <a:off x="3577023" y="2068712"/>
            <a:ext cx="455782" cy="330576"/>
            <a:chOff x="7294143" y="4200059"/>
            <a:chExt cx="455782" cy="330576"/>
          </a:xfrm>
        </p:grpSpPr>
        <p:sp>
          <p:nvSpPr>
            <p:cNvPr id="24" name="Google Shape;2089;p73">
              <a:extLst>
                <a:ext uri="{FF2B5EF4-FFF2-40B4-BE49-F238E27FC236}">
                  <a16:creationId xmlns:a16="http://schemas.microsoft.com/office/drawing/2014/main" id="{60698D09-868E-4AAE-870C-ED529CD1FEBA}"/>
                </a:ext>
              </a:extLst>
            </p:cNvPr>
            <p:cNvSpPr/>
            <p:nvPr/>
          </p:nvSpPr>
          <p:spPr>
            <a:xfrm>
              <a:off x="7294143" y="4200059"/>
              <a:ext cx="455782" cy="330576"/>
            </a:xfrm>
            <a:custGeom>
              <a:avLst/>
              <a:gdLst/>
              <a:ahLst/>
              <a:cxnLst/>
              <a:rect l="l" t="t" r="r" b="b"/>
              <a:pathLst>
                <a:path w="20480" h="14854" extrusionOk="0">
                  <a:moveTo>
                    <a:pt x="300" y="1"/>
                  </a:moveTo>
                  <a:cubicBezTo>
                    <a:pt x="135" y="1"/>
                    <a:pt x="0" y="135"/>
                    <a:pt x="0" y="301"/>
                  </a:cubicBezTo>
                  <a:lnTo>
                    <a:pt x="0" y="14553"/>
                  </a:lnTo>
                  <a:cubicBezTo>
                    <a:pt x="0" y="14718"/>
                    <a:pt x="135" y="14853"/>
                    <a:pt x="300" y="14853"/>
                  </a:cubicBezTo>
                  <a:lnTo>
                    <a:pt x="15453" y="14853"/>
                  </a:lnTo>
                  <a:cubicBezTo>
                    <a:pt x="15850" y="14839"/>
                    <a:pt x="15850" y="14266"/>
                    <a:pt x="15453" y="14253"/>
                  </a:cubicBezTo>
                  <a:lnTo>
                    <a:pt x="601" y="14253"/>
                  </a:lnTo>
                  <a:lnTo>
                    <a:pt x="601" y="601"/>
                  </a:lnTo>
                  <a:lnTo>
                    <a:pt x="19881" y="601"/>
                  </a:lnTo>
                  <a:lnTo>
                    <a:pt x="19881" y="14253"/>
                  </a:lnTo>
                  <a:lnTo>
                    <a:pt x="17052" y="14253"/>
                  </a:lnTo>
                  <a:cubicBezTo>
                    <a:pt x="16656" y="14266"/>
                    <a:pt x="16656" y="14839"/>
                    <a:pt x="17052" y="14853"/>
                  </a:cubicBezTo>
                  <a:lnTo>
                    <a:pt x="20181" y="14853"/>
                  </a:lnTo>
                  <a:cubicBezTo>
                    <a:pt x="20346" y="14853"/>
                    <a:pt x="20480" y="14718"/>
                    <a:pt x="20480" y="14553"/>
                  </a:cubicBezTo>
                  <a:lnTo>
                    <a:pt x="20480" y="301"/>
                  </a:lnTo>
                  <a:cubicBezTo>
                    <a:pt x="20480" y="135"/>
                    <a:pt x="20346" y="1"/>
                    <a:pt x="20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90;p73">
              <a:extLst>
                <a:ext uri="{FF2B5EF4-FFF2-40B4-BE49-F238E27FC236}">
                  <a16:creationId xmlns:a16="http://schemas.microsoft.com/office/drawing/2014/main" id="{11F3BBEE-A2FC-4ED0-BCAF-C3B04C45F7E8}"/>
                </a:ext>
              </a:extLst>
            </p:cNvPr>
            <p:cNvSpPr/>
            <p:nvPr/>
          </p:nvSpPr>
          <p:spPr>
            <a:xfrm>
              <a:off x="7320826" y="4226765"/>
              <a:ext cx="402393" cy="277164"/>
            </a:xfrm>
            <a:custGeom>
              <a:avLst/>
              <a:gdLst/>
              <a:ahLst/>
              <a:cxnLst/>
              <a:rect l="l" t="t" r="r" b="b"/>
              <a:pathLst>
                <a:path w="18081" h="12454" extrusionOk="0">
                  <a:moveTo>
                    <a:pt x="601" y="4343"/>
                  </a:moveTo>
                  <a:lnTo>
                    <a:pt x="2023" y="6248"/>
                  </a:lnTo>
                  <a:lnTo>
                    <a:pt x="601" y="8150"/>
                  </a:lnTo>
                  <a:lnTo>
                    <a:pt x="601" y="4343"/>
                  </a:lnTo>
                  <a:close/>
                  <a:moveTo>
                    <a:pt x="16623" y="1995"/>
                  </a:moveTo>
                  <a:lnTo>
                    <a:pt x="17480" y="3144"/>
                  </a:lnTo>
                  <a:lnTo>
                    <a:pt x="17480" y="9350"/>
                  </a:lnTo>
                  <a:lnTo>
                    <a:pt x="16623" y="10499"/>
                  </a:lnTo>
                  <a:lnTo>
                    <a:pt x="13723" y="10499"/>
                  </a:lnTo>
                  <a:lnTo>
                    <a:pt x="16767" y="6427"/>
                  </a:lnTo>
                  <a:cubicBezTo>
                    <a:pt x="16845" y="6320"/>
                    <a:pt x="16845" y="6174"/>
                    <a:pt x="16767" y="6067"/>
                  </a:cubicBezTo>
                  <a:lnTo>
                    <a:pt x="13723" y="1995"/>
                  </a:lnTo>
                  <a:close/>
                  <a:moveTo>
                    <a:pt x="17480" y="601"/>
                  </a:moveTo>
                  <a:lnTo>
                    <a:pt x="17480" y="2142"/>
                  </a:lnTo>
                  <a:lnTo>
                    <a:pt x="17013" y="1515"/>
                  </a:lnTo>
                  <a:cubicBezTo>
                    <a:pt x="16957" y="1440"/>
                    <a:pt x="16868" y="1396"/>
                    <a:pt x="16773" y="1396"/>
                  </a:cubicBezTo>
                  <a:lnTo>
                    <a:pt x="13125" y="1396"/>
                  </a:lnTo>
                  <a:cubicBezTo>
                    <a:pt x="12901" y="1396"/>
                    <a:pt x="12728" y="1667"/>
                    <a:pt x="12885" y="1875"/>
                  </a:cubicBezTo>
                  <a:lnTo>
                    <a:pt x="16151" y="6246"/>
                  </a:lnTo>
                  <a:lnTo>
                    <a:pt x="12885" y="10618"/>
                  </a:lnTo>
                  <a:cubicBezTo>
                    <a:pt x="12728" y="10827"/>
                    <a:pt x="12903" y="11098"/>
                    <a:pt x="13125" y="11098"/>
                  </a:cubicBezTo>
                  <a:lnTo>
                    <a:pt x="16773" y="11098"/>
                  </a:lnTo>
                  <a:cubicBezTo>
                    <a:pt x="16868" y="11098"/>
                    <a:pt x="16957" y="11053"/>
                    <a:pt x="17013" y="10978"/>
                  </a:cubicBezTo>
                  <a:lnTo>
                    <a:pt x="17480" y="10352"/>
                  </a:lnTo>
                  <a:lnTo>
                    <a:pt x="17480" y="11853"/>
                  </a:lnTo>
                  <a:lnTo>
                    <a:pt x="601" y="11853"/>
                  </a:lnTo>
                  <a:lnTo>
                    <a:pt x="601" y="9152"/>
                  </a:lnTo>
                  <a:lnTo>
                    <a:pt x="2639" y="6427"/>
                  </a:lnTo>
                  <a:cubicBezTo>
                    <a:pt x="2718" y="6320"/>
                    <a:pt x="2718" y="6174"/>
                    <a:pt x="2639" y="6067"/>
                  </a:cubicBezTo>
                  <a:lnTo>
                    <a:pt x="601" y="3341"/>
                  </a:lnTo>
                  <a:lnTo>
                    <a:pt x="601" y="601"/>
                  </a:lnTo>
                  <a:close/>
                  <a:moveTo>
                    <a:pt x="301" y="0"/>
                  </a:moveTo>
                  <a:cubicBezTo>
                    <a:pt x="135" y="0"/>
                    <a:pt x="1" y="135"/>
                    <a:pt x="1" y="300"/>
                  </a:cubicBezTo>
                  <a:lnTo>
                    <a:pt x="1" y="12153"/>
                  </a:lnTo>
                  <a:cubicBezTo>
                    <a:pt x="1" y="12319"/>
                    <a:pt x="135" y="12454"/>
                    <a:pt x="301" y="12454"/>
                  </a:cubicBezTo>
                  <a:lnTo>
                    <a:pt x="17781" y="12454"/>
                  </a:lnTo>
                  <a:cubicBezTo>
                    <a:pt x="17946" y="12454"/>
                    <a:pt x="18081" y="12319"/>
                    <a:pt x="18081" y="12153"/>
                  </a:cubicBezTo>
                  <a:lnTo>
                    <a:pt x="18081" y="300"/>
                  </a:lnTo>
                  <a:cubicBezTo>
                    <a:pt x="18081" y="135"/>
                    <a:pt x="17948" y="0"/>
                    <a:pt x="17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91;p73">
              <a:extLst>
                <a:ext uri="{FF2B5EF4-FFF2-40B4-BE49-F238E27FC236}">
                  <a16:creationId xmlns:a16="http://schemas.microsoft.com/office/drawing/2014/main" id="{3DB8B275-3BFD-47F1-84CA-06043D7A7D40}"/>
                </a:ext>
              </a:extLst>
            </p:cNvPr>
            <p:cNvSpPr/>
            <p:nvPr/>
          </p:nvSpPr>
          <p:spPr>
            <a:xfrm>
              <a:off x="7340322" y="4257789"/>
              <a:ext cx="172855" cy="215963"/>
            </a:xfrm>
            <a:custGeom>
              <a:avLst/>
              <a:gdLst/>
              <a:ahLst/>
              <a:cxnLst/>
              <a:rect l="l" t="t" r="r" b="b"/>
              <a:pathLst>
                <a:path w="7767" h="9704" extrusionOk="0">
                  <a:moveTo>
                    <a:pt x="398" y="0"/>
                  </a:moveTo>
                  <a:cubicBezTo>
                    <a:pt x="176" y="0"/>
                    <a:pt x="1" y="271"/>
                    <a:pt x="157" y="480"/>
                  </a:cubicBezTo>
                  <a:lnTo>
                    <a:pt x="1326" y="2044"/>
                  </a:lnTo>
                  <a:lnTo>
                    <a:pt x="1326" y="2045"/>
                  </a:lnTo>
                  <a:cubicBezTo>
                    <a:pt x="1389" y="2130"/>
                    <a:pt x="1470" y="2165"/>
                    <a:pt x="1550" y="2165"/>
                  </a:cubicBezTo>
                  <a:cubicBezTo>
                    <a:pt x="1766" y="2165"/>
                    <a:pt x="1976" y="1912"/>
                    <a:pt x="1807" y="1685"/>
                  </a:cubicBezTo>
                  <a:lnTo>
                    <a:pt x="997" y="601"/>
                  </a:lnTo>
                  <a:lnTo>
                    <a:pt x="3895" y="601"/>
                  </a:lnTo>
                  <a:lnTo>
                    <a:pt x="7073" y="4852"/>
                  </a:lnTo>
                  <a:lnTo>
                    <a:pt x="3895" y="9103"/>
                  </a:lnTo>
                  <a:lnTo>
                    <a:pt x="997" y="9103"/>
                  </a:lnTo>
                  <a:lnTo>
                    <a:pt x="4039" y="5031"/>
                  </a:lnTo>
                  <a:cubicBezTo>
                    <a:pt x="4119" y="4926"/>
                    <a:pt x="4119" y="4780"/>
                    <a:pt x="4039" y="4673"/>
                  </a:cubicBezTo>
                  <a:lnTo>
                    <a:pt x="2758" y="2958"/>
                  </a:lnTo>
                  <a:cubicBezTo>
                    <a:pt x="2695" y="2874"/>
                    <a:pt x="2614" y="2839"/>
                    <a:pt x="2533" y="2839"/>
                  </a:cubicBezTo>
                  <a:cubicBezTo>
                    <a:pt x="2317" y="2839"/>
                    <a:pt x="2108" y="3091"/>
                    <a:pt x="2277" y="3317"/>
                  </a:cubicBezTo>
                  <a:lnTo>
                    <a:pt x="3423" y="4852"/>
                  </a:lnTo>
                  <a:lnTo>
                    <a:pt x="157" y="9224"/>
                  </a:lnTo>
                  <a:cubicBezTo>
                    <a:pt x="1" y="9433"/>
                    <a:pt x="176" y="9704"/>
                    <a:pt x="398" y="9704"/>
                  </a:cubicBezTo>
                  <a:lnTo>
                    <a:pt x="4047" y="9704"/>
                  </a:lnTo>
                  <a:cubicBezTo>
                    <a:pt x="4140" y="9704"/>
                    <a:pt x="4229" y="9659"/>
                    <a:pt x="4286" y="9583"/>
                  </a:cubicBezTo>
                  <a:lnTo>
                    <a:pt x="7688" y="5031"/>
                  </a:lnTo>
                  <a:cubicBezTo>
                    <a:pt x="7766" y="4926"/>
                    <a:pt x="7766" y="4778"/>
                    <a:pt x="7688" y="4673"/>
                  </a:cubicBezTo>
                  <a:lnTo>
                    <a:pt x="4286" y="121"/>
                  </a:lnTo>
                  <a:cubicBezTo>
                    <a:pt x="4229" y="45"/>
                    <a:pt x="4140" y="0"/>
                    <a:pt x="40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92;p73">
              <a:extLst>
                <a:ext uri="{FF2B5EF4-FFF2-40B4-BE49-F238E27FC236}">
                  <a16:creationId xmlns:a16="http://schemas.microsoft.com/office/drawing/2014/main" id="{6F03611A-B22C-4CD3-89E8-6FF790C91991}"/>
                </a:ext>
              </a:extLst>
            </p:cNvPr>
            <p:cNvSpPr/>
            <p:nvPr/>
          </p:nvSpPr>
          <p:spPr>
            <a:xfrm>
              <a:off x="7472205" y="4257789"/>
              <a:ext cx="172855" cy="215963"/>
            </a:xfrm>
            <a:custGeom>
              <a:avLst/>
              <a:gdLst/>
              <a:ahLst/>
              <a:cxnLst/>
              <a:rect l="l" t="t" r="r" b="b"/>
              <a:pathLst>
                <a:path w="7767" h="9704" extrusionOk="0">
                  <a:moveTo>
                    <a:pt x="3895" y="601"/>
                  </a:moveTo>
                  <a:lnTo>
                    <a:pt x="7072" y="4852"/>
                  </a:lnTo>
                  <a:lnTo>
                    <a:pt x="3895" y="9105"/>
                  </a:lnTo>
                  <a:lnTo>
                    <a:pt x="995" y="9105"/>
                  </a:lnTo>
                  <a:lnTo>
                    <a:pt x="4037" y="5033"/>
                  </a:lnTo>
                  <a:cubicBezTo>
                    <a:pt x="4117" y="4926"/>
                    <a:pt x="4117" y="4780"/>
                    <a:pt x="4037" y="4673"/>
                  </a:cubicBezTo>
                  <a:lnTo>
                    <a:pt x="995" y="601"/>
                  </a:lnTo>
                  <a:close/>
                  <a:moveTo>
                    <a:pt x="397" y="0"/>
                  </a:moveTo>
                  <a:cubicBezTo>
                    <a:pt x="175" y="0"/>
                    <a:pt x="1" y="273"/>
                    <a:pt x="157" y="480"/>
                  </a:cubicBezTo>
                  <a:lnTo>
                    <a:pt x="3423" y="4852"/>
                  </a:lnTo>
                  <a:lnTo>
                    <a:pt x="157" y="9224"/>
                  </a:lnTo>
                  <a:cubicBezTo>
                    <a:pt x="1" y="9433"/>
                    <a:pt x="175" y="9704"/>
                    <a:pt x="397" y="9704"/>
                  </a:cubicBezTo>
                  <a:lnTo>
                    <a:pt x="4045" y="9704"/>
                  </a:lnTo>
                  <a:cubicBezTo>
                    <a:pt x="4140" y="9704"/>
                    <a:pt x="4229" y="9659"/>
                    <a:pt x="4286" y="9584"/>
                  </a:cubicBezTo>
                  <a:lnTo>
                    <a:pt x="7687" y="5033"/>
                  </a:lnTo>
                  <a:cubicBezTo>
                    <a:pt x="7766" y="4926"/>
                    <a:pt x="7766" y="4780"/>
                    <a:pt x="7687" y="4673"/>
                  </a:cubicBezTo>
                  <a:lnTo>
                    <a:pt x="4286" y="121"/>
                  </a:lnTo>
                  <a:cubicBezTo>
                    <a:pt x="4229" y="45"/>
                    <a:pt x="4140" y="0"/>
                    <a:pt x="4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7" name="Google Shape;1287;p46"/>
          <p:cNvSpPr txBox="1">
            <a:spLocks noGrp="1"/>
          </p:cNvSpPr>
          <p:nvPr>
            <p:ph type="title"/>
          </p:nvPr>
        </p:nvSpPr>
        <p:spPr>
          <a:xfrm>
            <a:off x="706175" y="463300"/>
            <a:ext cx="77316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PROPUESTAS DE MEJORA</a:t>
            </a:r>
            <a:endParaRPr u="sng" dirty="0"/>
          </a:p>
        </p:txBody>
      </p:sp>
      <p:sp>
        <p:nvSpPr>
          <p:cNvPr id="1288" name="Google Shape;1288;p46"/>
          <p:cNvSpPr txBox="1">
            <a:spLocks noGrp="1"/>
          </p:cNvSpPr>
          <p:nvPr>
            <p:ph type="subTitle" idx="1"/>
          </p:nvPr>
        </p:nvSpPr>
        <p:spPr>
          <a:xfrm>
            <a:off x="713225" y="1928225"/>
            <a:ext cx="22380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Nuevos idiomas</a:t>
            </a:r>
            <a:endParaRPr dirty="0"/>
          </a:p>
        </p:txBody>
      </p:sp>
      <p:sp>
        <p:nvSpPr>
          <p:cNvPr id="1289" name="Google Shape;1289;p46"/>
          <p:cNvSpPr txBox="1">
            <a:spLocks noGrp="1"/>
          </p:cNvSpPr>
          <p:nvPr>
            <p:ph type="subTitle" idx="2"/>
          </p:nvPr>
        </p:nvSpPr>
        <p:spPr>
          <a:xfrm>
            <a:off x="713225" y="2234000"/>
            <a:ext cx="22380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</a:t>
            </a:r>
            <a:r>
              <a:rPr lang="es-ES" dirty="0"/>
              <a:t>ñadir más </a:t>
            </a:r>
            <a:r>
              <a:rPr lang="en" dirty="0"/>
              <a:t>idiomas disponibles</a:t>
            </a:r>
            <a:endParaRPr dirty="0"/>
          </a:p>
        </p:txBody>
      </p:sp>
      <p:sp>
        <p:nvSpPr>
          <p:cNvPr id="1290" name="Google Shape;1290;p46"/>
          <p:cNvSpPr txBox="1">
            <a:spLocks noGrp="1"/>
          </p:cNvSpPr>
          <p:nvPr>
            <p:ph type="subTitle" idx="3"/>
          </p:nvPr>
        </p:nvSpPr>
        <p:spPr>
          <a:xfrm>
            <a:off x="3453350" y="2571500"/>
            <a:ext cx="22380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Automatizaci</a:t>
            </a:r>
            <a:r>
              <a:rPr lang="es-ES" dirty="0"/>
              <a:t>ón</a:t>
            </a:r>
            <a:endParaRPr dirty="0"/>
          </a:p>
        </p:txBody>
      </p:sp>
      <p:sp>
        <p:nvSpPr>
          <p:cNvPr id="1291" name="Google Shape;1291;p46"/>
          <p:cNvSpPr txBox="1">
            <a:spLocks noGrp="1"/>
          </p:cNvSpPr>
          <p:nvPr>
            <p:ph type="subTitle" idx="4"/>
          </p:nvPr>
        </p:nvSpPr>
        <p:spPr>
          <a:xfrm>
            <a:off x="3453353" y="2877238"/>
            <a:ext cx="22380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Automatizar la configuración de la aplicación</a:t>
            </a:r>
            <a:endParaRPr dirty="0"/>
          </a:p>
        </p:txBody>
      </p:sp>
      <p:sp>
        <p:nvSpPr>
          <p:cNvPr id="1292" name="Google Shape;1292;p46"/>
          <p:cNvSpPr txBox="1">
            <a:spLocks noGrp="1"/>
          </p:cNvSpPr>
          <p:nvPr>
            <p:ph type="subTitle" idx="5"/>
          </p:nvPr>
        </p:nvSpPr>
        <p:spPr>
          <a:xfrm>
            <a:off x="6193475" y="3214575"/>
            <a:ext cx="22380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Comparativa</a:t>
            </a:r>
            <a:endParaRPr dirty="0"/>
          </a:p>
        </p:txBody>
      </p:sp>
      <p:sp>
        <p:nvSpPr>
          <p:cNvPr id="1293" name="Google Shape;1293;p46"/>
          <p:cNvSpPr txBox="1">
            <a:spLocks noGrp="1"/>
          </p:cNvSpPr>
          <p:nvPr>
            <p:ph type="subTitle" idx="6"/>
          </p:nvPr>
        </p:nvSpPr>
        <p:spPr>
          <a:xfrm>
            <a:off x="6193482" y="3520475"/>
            <a:ext cx="22380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Añadir un componente que permita comparar pilotos entre sí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5977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41"/>
          <p:cNvSpPr txBox="1">
            <a:spLocks noGrp="1"/>
          </p:cNvSpPr>
          <p:nvPr>
            <p:ph type="title"/>
          </p:nvPr>
        </p:nvSpPr>
        <p:spPr>
          <a:xfrm>
            <a:off x="2382700" y="1324125"/>
            <a:ext cx="4378500" cy="111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1228" name="Google Shape;1228;p41"/>
          <p:cNvSpPr txBox="1">
            <a:spLocks noGrp="1"/>
          </p:cNvSpPr>
          <p:nvPr>
            <p:ph type="subTitle" idx="1"/>
          </p:nvPr>
        </p:nvSpPr>
        <p:spPr>
          <a:xfrm>
            <a:off x="2382700" y="3065175"/>
            <a:ext cx="4378500" cy="7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hlinkClick r:id="rId3"/>
              </a:rPr>
              <a:t>https://51.20.249.113</a:t>
            </a:r>
            <a:endParaRPr dirty="0"/>
          </a:p>
        </p:txBody>
      </p:sp>
      <p:grpSp>
        <p:nvGrpSpPr>
          <p:cNvPr id="1229" name="Google Shape;1229;p41"/>
          <p:cNvGrpSpPr/>
          <p:nvPr/>
        </p:nvGrpSpPr>
        <p:grpSpPr>
          <a:xfrm>
            <a:off x="4174233" y="2626650"/>
            <a:ext cx="854850" cy="255300"/>
            <a:chOff x="926058" y="112363"/>
            <a:chExt cx="854850" cy="255300"/>
          </a:xfrm>
        </p:grpSpPr>
        <p:sp>
          <p:nvSpPr>
            <p:cNvPr id="1230" name="Google Shape;1230;p41"/>
            <p:cNvSpPr/>
            <p:nvPr/>
          </p:nvSpPr>
          <p:spPr>
            <a:xfrm>
              <a:off x="926058" y="112363"/>
              <a:ext cx="383700" cy="255300"/>
            </a:xfrm>
            <a:prstGeom prst="parallelogram">
              <a:avLst>
                <a:gd name="adj" fmla="val 9423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1"/>
            <p:cNvSpPr/>
            <p:nvPr/>
          </p:nvSpPr>
          <p:spPr>
            <a:xfrm>
              <a:off x="1161633" y="112363"/>
              <a:ext cx="383700" cy="255300"/>
            </a:xfrm>
            <a:prstGeom prst="parallelogram">
              <a:avLst>
                <a:gd name="adj" fmla="val 9423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1"/>
            <p:cNvSpPr/>
            <p:nvPr/>
          </p:nvSpPr>
          <p:spPr>
            <a:xfrm>
              <a:off x="1397208" y="112363"/>
              <a:ext cx="383700" cy="255300"/>
            </a:xfrm>
            <a:prstGeom prst="parallelogram">
              <a:avLst>
                <a:gd name="adj" fmla="val 9423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13084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54"/>
          <p:cNvSpPr txBox="1">
            <a:spLocks noGrp="1"/>
          </p:cNvSpPr>
          <p:nvPr>
            <p:ph type="title"/>
          </p:nvPr>
        </p:nvSpPr>
        <p:spPr>
          <a:xfrm>
            <a:off x="2288675" y="1833200"/>
            <a:ext cx="4566600" cy="10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GRACIAS</a:t>
            </a:r>
            <a:endParaRPr dirty="0"/>
          </a:p>
        </p:txBody>
      </p:sp>
      <p:sp>
        <p:nvSpPr>
          <p:cNvPr id="1405" name="Google Shape;1405;p54"/>
          <p:cNvSpPr txBox="1">
            <a:spLocks noGrp="1"/>
          </p:cNvSpPr>
          <p:nvPr>
            <p:ph type="subTitle" idx="1"/>
          </p:nvPr>
        </p:nvSpPr>
        <p:spPr>
          <a:xfrm>
            <a:off x="2292975" y="2866000"/>
            <a:ext cx="4558200" cy="4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Plantilla de la presentación creada por </a:t>
            </a:r>
            <a:r>
              <a:rPr lang="es-ES" sz="1400" dirty="0"/>
              <a:t>Slidesgo</a:t>
            </a:r>
            <a:r>
              <a:rPr lang="en" sz="1400" dirty="0"/>
              <a:t> </a:t>
            </a:r>
            <a:endParaRPr sz="1400" dirty="0"/>
          </a:p>
        </p:txBody>
      </p:sp>
      <p:grpSp>
        <p:nvGrpSpPr>
          <p:cNvPr id="1406" name="Google Shape;1406;p54"/>
          <p:cNvGrpSpPr/>
          <p:nvPr/>
        </p:nvGrpSpPr>
        <p:grpSpPr>
          <a:xfrm>
            <a:off x="3428138" y="3653926"/>
            <a:ext cx="2287873" cy="73800"/>
            <a:chOff x="1772250" y="1428450"/>
            <a:chExt cx="2287873" cy="73800"/>
          </a:xfrm>
        </p:grpSpPr>
        <p:cxnSp>
          <p:nvCxnSpPr>
            <p:cNvPr id="1407" name="Google Shape;1407;p54"/>
            <p:cNvCxnSpPr/>
            <p:nvPr/>
          </p:nvCxnSpPr>
          <p:spPr>
            <a:xfrm>
              <a:off x="1772250" y="1500575"/>
              <a:ext cx="2215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08" name="Google Shape;1408;p54"/>
            <p:cNvSpPr/>
            <p:nvPr/>
          </p:nvSpPr>
          <p:spPr>
            <a:xfrm>
              <a:off x="3617023" y="1428450"/>
              <a:ext cx="443100" cy="73800"/>
            </a:xfrm>
            <a:prstGeom prst="parallelogram">
              <a:avLst>
                <a:gd name="adj" fmla="val 109112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9" name="Google Shape;1409;p54"/>
          <p:cNvGrpSpPr/>
          <p:nvPr/>
        </p:nvGrpSpPr>
        <p:grpSpPr>
          <a:xfrm>
            <a:off x="4144583" y="1415776"/>
            <a:ext cx="854850" cy="255300"/>
            <a:chOff x="926058" y="112363"/>
            <a:chExt cx="854850" cy="255300"/>
          </a:xfrm>
        </p:grpSpPr>
        <p:sp>
          <p:nvSpPr>
            <p:cNvPr id="1410" name="Google Shape;1410;p54"/>
            <p:cNvSpPr/>
            <p:nvPr/>
          </p:nvSpPr>
          <p:spPr>
            <a:xfrm>
              <a:off x="926058" y="112363"/>
              <a:ext cx="383700" cy="255300"/>
            </a:xfrm>
            <a:prstGeom prst="parallelogram">
              <a:avLst>
                <a:gd name="adj" fmla="val 9423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54"/>
            <p:cNvSpPr/>
            <p:nvPr/>
          </p:nvSpPr>
          <p:spPr>
            <a:xfrm>
              <a:off x="1161633" y="112363"/>
              <a:ext cx="383700" cy="255300"/>
            </a:xfrm>
            <a:prstGeom prst="parallelogram">
              <a:avLst>
                <a:gd name="adj" fmla="val 9423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54"/>
            <p:cNvSpPr/>
            <p:nvPr/>
          </p:nvSpPr>
          <p:spPr>
            <a:xfrm>
              <a:off x="1397208" y="112363"/>
              <a:ext cx="383700" cy="255300"/>
            </a:xfrm>
            <a:prstGeom prst="parallelogram">
              <a:avLst>
                <a:gd name="adj" fmla="val 9423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82359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p73"/>
          <p:cNvSpPr txBox="1">
            <a:spLocks noGrp="1"/>
          </p:cNvSpPr>
          <p:nvPr>
            <p:ph type="title"/>
          </p:nvPr>
        </p:nvSpPr>
        <p:spPr>
          <a:xfrm>
            <a:off x="706175" y="463300"/>
            <a:ext cx="77316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ICON </a:t>
            </a:r>
            <a:r>
              <a:rPr lang="en" u="sng"/>
              <a:t>PACK</a:t>
            </a:r>
            <a:endParaRPr u="sng"/>
          </a:p>
        </p:txBody>
      </p:sp>
      <p:grpSp>
        <p:nvGrpSpPr>
          <p:cNvPr id="1781" name="Google Shape;1781;p73"/>
          <p:cNvGrpSpPr/>
          <p:nvPr/>
        </p:nvGrpSpPr>
        <p:grpSpPr>
          <a:xfrm>
            <a:off x="7292184" y="2784396"/>
            <a:ext cx="459722" cy="255265"/>
            <a:chOff x="7292184" y="2784396"/>
            <a:chExt cx="459722" cy="255265"/>
          </a:xfrm>
        </p:grpSpPr>
        <p:sp>
          <p:nvSpPr>
            <p:cNvPr id="1782" name="Google Shape;1782;p73"/>
            <p:cNvSpPr/>
            <p:nvPr/>
          </p:nvSpPr>
          <p:spPr>
            <a:xfrm>
              <a:off x="7292184" y="2963171"/>
              <a:ext cx="224842" cy="13375"/>
            </a:xfrm>
            <a:custGeom>
              <a:avLst/>
              <a:gdLst/>
              <a:ahLst/>
              <a:cxnLst/>
              <a:rect l="l" t="t" r="r" b="b"/>
              <a:pathLst>
                <a:path w="10103" h="601" extrusionOk="0">
                  <a:moveTo>
                    <a:pt x="388" y="0"/>
                  </a:moveTo>
                  <a:cubicBezTo>
                    <a:pt x="1" y="0"/>
                    <a:pt x="1" y="601"/>
                    <a:pt x="388" y="601"/>
                  </a:cubicBezTo>
                  <a:lnTo>
                    <a:pt x="9802" y="601"/>
                  </a:lnTo>
                  <a:cubicBezTo>
                    <a:pt x="9968" y="601"/>
                    <a:pt x="10103" y="466"/>
                    <a:pt x="10103" y="300"/>
                  </a:cubicBezTo>
                  <a:cubicBezTo>
                    <a:pt x="10103" y="135"/>
                    <a:pt x="9968" y="0"/>
                    <a:pt x="9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73"/>
            <p:cNvSpPr/>
            <p:nvPr/>
          </p:nvSpPr>
          <p:spPr>
            <a:xfrm>
              <a:off x="7550720" y="2987340"/>
              <a:ext cx="201185" cy="13375"/>
            </a:xfrm>
            <a:custGeom>
              <a:avLst/>
              <a:gdLst/>
              <a:ahLst/>
              <a:cxnLst/>
              <a:rect l="l" t="t" r="r" b="b"/>
              <a:pathLst>
                <a:path w="9040" h="601" extrusionOk="0">
                  <a:moveTo>
                    <a:pt x="388" y="0"/>
                  </a:moveTo>
                  <a:cubicBezTo>
                    <a:pt x="1" y="0"/>
                    <a:pt x="1" y="601"/>
                    <a:pt x="388" y="601"/>
                  </a:cubicBezTo>
                  <a:lnTo>
                    <a:pt x="8650" y="601"/>
                  </a:lnTo>
                  <a:cubicBezTo>
                    <a:pt x="9039" y="601"/>
                    <a:pt x="9039" y="0"/>
                    <a:pt x="8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73"/>
            <p:cNvSpPr/>
            <p:nvPr/>
          </p:nvSpPr>
          <p:spPr>
            <a:xfrm>
              <a:off x="7475810" y="3026264"/>
              <a:ext cx="166757" cy="13398"/>
            </a:xfrm>
            <a:custGeom>
              <a:avLst/>
              <a:gdLst/>
              <a:ahLst/>
              <a:cxnLst/>
              <a:rect l="l" t="t" r="r" b="b"/>
              <a:pathLst>
                <a:path w="7493" h="602" extrusionOk="0">
                  <a:moveTo>
                    <a:pt x="390" y="1"/>
                  </a:moveTo>
                  <a:cubicBezTo>
                    <a:pt x="1" y="1"/>
                    <a:pt x="1" y="601"/>
                    <a:pt x="390" y="601"/>
                  </a:cubicBezTo>
                  <a:lnTo>
                    <a:pt x="7105" y="601"/>
                  </a:lnTo>
                  <a:cubicBezTo>
                    <a:pt x="7492" y="601"/>
                    <a:pt x="7492" y="1"/>
                    <a:pt x="7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73"/>
            <p:cNvSpPr/>
            <p:nvPr/>
          </p:nvSpPr>
          <p:spPr>
            <a:xfrm>
              <a:off x="7357236" y="2876287"/>
              <a:ext cx="52366" cy="46335"/>
            </a:xfrm>
            <a:custGeom>
              <a:avLst/>
              <a:gdLst/>
              <a:ahLst/>
              <a:cxnLst/>
              <a:rect l="l" t="t" r="r" b="b"/>
              <a:pathLst>
                <a:path w="2353" h="2082" extrusionOk="0">
                  <a:moveTo>
                    <a:pt x="1341" y="601"/>
                  </a:moveTo>
                  <a:cubicBezTo>
                    <a:pt x="1887" y="626"/>
                    <a:pt x="1885" y="1458"/>
                    <a:pt x="1341" y="1481"/>
                  </a:cubicBezTo>
                  <a:cubicBezTo>
                    <a:pt x="1115" y="1481"/>
                    <a:pt x="931" y="1284"/>
                    <a:pt x="931" y="1041"/>
                  </a:cubicBezTo>
                  <a:cubicBezTo>
                    <a:pt x="931" y="799"/>
                    <a:pt x="1115" y="601"/>
                    <a:pt x="1341" y="601"/>
                  </a:cubicBezTo>
                  <a:close/>
                  <a:moveTo>
                    <a:pt x="1341" y="1"/>
                  </a:moveTo>
                  <a:cubicBezTo>
                    <a:pt x="1" y="57"/>
                    <a:pt x="1" y="2024"/>
                    <a:pt x="1341" y="2081"/>
                  </a:cubicBezTo>
                  <a:cubicBezTo>
                    <a:pt x="1899" y="2081"/>
                    <a:pt x="2352" y="1614"/>
                    <a:pt x="2352" y="1041"/>
                  </a:cubicBezTo>
                  <a:cubicBezTo>
                    <a:pt x="2352" y="468"/>
                    <a:pt x="1899" y="1"/>
                    <a:pt x="13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73"/>
            <p:cNvSpPr/>
            <p:nvPr/>
          </p:nvSpPr>
          <p:spPr>
            <a:xfrm>
              <a:off x="7656387" y="2876287"/>
              <a:ext cx="52344" cy="46335"/>
            </a:xfrm>
            <a:custGeom>
              <a:avLst/>
              <a:gdLst/>
              <a:ahLst/>
              <a:cxnLst/>
              <a:rect l="l" t="t" r="r" b="b"/>
              <a:pathLst>
                <a:path w="2352" h="2082" extrusionOk="0">
                  <a:moveTo>
                    <a:pt x="1010" y="601"/>
                  </a:moveTo>
                  <a:cubicBezTo>
                    <a:pt x="1237" y="601"/>
                    <a:pt x="1422" y="799"/>
                    <a:pt x="1422" y="1041"/>
                  </a:cubicBezTo>
                  <a:cubicBezTo>
                    <a:pt x="1422" y="1283"/>
                    <a:pt x="1237" y="1481"/>
                    <a:pt x="1010" y="1481"/>
                  </a:cubicBezTo>
                  <a:cubicBezTo>
                    <a:pt x="466" y="1458"/>
                    <a:pt x="466" y="624"/>
                    <a:pt x="1010" y="601"/>
                  </a:cubicBezTo>
                  <a:close/>
                  <a:moveTo>
                    <a:pt x="1011" y="1"/>
                  </a:moveTo>
                  <a:cubicBezTo>
                    <a:pt x="454" y="1"/>
                    <a:pt x="0" y="468"/>
                    <a:pt x="0" y="1041"/>
                  </a:cubicBezTo>
                  <a:cubicBezTo>
                    <a:pt x="0" y="1614"/>
                    <a:pt x="454" y="2081"/>
                    <a:pt x="1011" y="2081"/>
                  </a:cubicBezTo>
                  <a:cubicBezTo>
                    <a:pt x="2352" y="2024"/>
                    <a:pt x="2350" y="57"/>
                    <a:pt x="1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73"/>
            <p:cNvSpPr/>
            <p:nvPr/>
          </p:nvSpPr>
          <p:spPr>
            <a:xfrm>
              <a:off x="7569370" y="2823543"/>
              <a:ext cx="44688" cy="13353"/>
            </a:xfrm>
            <a:custGeom>
              <a:avLst/>
              <a:gdLst/>
              <a:ahLst/>
              <a:cxnLst/>
              <a:rect l="l" t="t" r="r" b="b"/>
              <a:pathLst>
                <a:path w="2008" h="600" extrusionOk="0">
                  <a:moveTo>
                    <a:pt x="398" y="1"/>
                  </a:moveTo>
                  <a:cubicBezTo>
                    <a:pt x="1" y="14"/>
                    <a:pt x="1" y="586"/>
                    <a:pt x="398" y="600"/>
                  </a:cubicBezTo>
                  <a:lnTo>
                    <a:pt x="1611" y="600"/>
                  </a:lnTo>
                  <a:cubicBezTo>
                    <a:pt x="2008" y="586"/>
                    <a:pt x="2008" y="14"/>
                    <a:pt x="16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73"/>
            <p:cNvSpPr/>
            <p:nvPr/>
          </p:nvSpPr>
          <p:spPr>
            <a:xfrm>
              <a:off x="7294143" y="2784396"/>
              <a:ext cx="455782" cy="166757"/>
            </a:xfrm>
            <a:custGeom>
              <a:avLst/>
              <a:gdLst/>
              <a:ahLst/>
              <a:cxnLst/>
              <a:rect l="l" t="t" r="r" b="b"/>
              <a:pathLst>
                <a:path w="20480" h="7493" extrusionOk="0">
                  <a:moveTo>
                    <a:pt x="19881" y="600"/>
                  </a:moveTo>
                  <a:lnTo>
                    <a:pt x="19881" y="1760"/>
                  </a:lnTo>
                  <a:lnTo>
                    <a:pt x="19010" y="1760"/>
                  </a:lnTo>
                  <a:lnTo>
                    <a:pt x="19010" y="600"/>
                  </a:lnTo>
                  <a:close/>
                  <a:moveTo>
                    <a:pt x="18411" y="600"/>
                  </a:moveTo>
                  <a:lnTo>
                    <a:pt x="18411" y="2058"/>
                  </a:lnTo>
                  <a:cubicBezTo>
                    <a:pt x="18411" y="2224"/>
                    <a:pt x="18545" y="2359"/>
                    <a:pt x="18712" y="2359"/>
                  </a:cubicBezTo>
                  <a:lnTo>
                    <a:pt x="19881" y="2359"/>
                  </a:lnTo>
                  <a:lnTo>
                    <a:pt x="19881" y="3043"/>
                  </a:lnTo>
                  <a:lnTo>
                    <a:pt x="19208" y="3883"/>
                  </a:lnTo>
                  <a:cubicBezTo>
                    <a:pt x="18839" y="3327"/>
                    <a:pt x="18237" y="2939"/>
                    <a:pt x="17543" y="2863"/>
                  </a:cubicBezTo>
                  <a:lnTo>
                    <a:pt x="17543" y="600"/>
                  </a:lnTo>
                  <a:close/>
                  <a:moveTo>
                    <a:pt x="1871" y="5297"/>
                  </a:moveTo>
                  <a:cubicBezTo>
                    <a:pt x="1881" y="5484"/>
                    <a:pt x="1914" y="5665"/>
                    <a:pt x="1964" y="5836"/>
                  </a:cubicBezTo>
                  <a:lnTo>
                    <a:pt x="656" y="5836"/>
                  </a:lnTo>
                  <a:cubicBezTo>
                    <a:pt x="775" y="5522"/>
                    <a:pt x="1079" y="5297"/>
                    <a:pt x="1434" y="5297"/>
                  </a:cubicBezTo>
                  <a:close/>
                  <a:moveTo>
                    <a:pt x="12920" y="1144"/>
                  </a:moveTo>
                  <a:cubicBezTo>
                    <a:pt x="14035" y="1144"/>
                    <a:pt x="14986" y="1235"/>
                    <a:pt x="16015" y="2046"/>
                  </a:cubicBezTo>
                  <a:lnTo>
                    <a:pt x="16942" y="2780"/>
                  </a:lnTo>
                  <a:lnTo>
                    <a:pt x="16942" y="2875"/>
                  </a:lnTo>
                  <a:cubicBezTo>
                    <a:pt x="16195" y="2988"/>
                    <a:pt x="15563" y="3463"/>
                    <a:pt x="15231" y="4116"/>
                  </a:cubicBezTo>
                  <a:lnTo>
                    <a:pt x="11119" y="4116"/>
                  </a:lnTo>
                  <a:cubicBezTo>
                    <a:pt x="10018" y="4116"/>
                    <a:pt x="9039" y="4813"/>
                    <a:pt x="8662" y="5836"/>
                  </a:cubicBezTo>
                  <a:lnTo>
                    <a:pt x="6388" y="5836"/>
                  </a:lnTo>
                  <a:cubicBezTo>
                    <a:pt x="6618" y="5106"/>
                    <a:pt x="6425" y="4228"/>
                    <a:pt x="5938" y="3672"/>
                  </a:cubicBezTo>
                  <a:lnTo>
                    <a:pt x="8018" y="2687"/>
                  </a:lnTo>
                  <a:lnTo>
                    <a:pt x="9123" y="3324"/>
                  </a:lnTo>
                  <a:cubicBezTo>
                    <a:pt x="9417" y="3493"/>
                    <a:pt x="9745" y="3575"/>
                    <a:pt x="10071" y="3575"/>
                  </a:cubicBezTo>
                  <a:cubicBezTo>
                    <a:pt x="10565" y="3575"/>
                    <a:pt x="11057" y="3386"/>
                    <a:pt x="11422" y="3025"/>
                  </a:cubicBezTo>
                  <a:cubicBezTo>
                    <a:pt x="11792" y="2659"/>
                    <a:pt x="11995" y="2172"/>
                    <a:pt x="11995" y="1649"/>
                  </a:cubicBezTo>
                  <a:lnTo>
                    <a:pt x="11995" y="1151"/>
                  </a:lnTo>
                  <a:cubicBezTo>
                    <a:pt x="12318" y="1151"/>
                    <a:pt x="12625" y="1144"/>
                    <a:pt x="12920" y="1144"/>
                  </a:cubicBezTo>
                  <a:close/>
                  <a:moveTo>
                    <a:pt x="15023" y="4716"/>
                  </a:moveTo>
                  <a:cubicBezTo>
                    <a:pt x="14949" y="5087"/>
                    <a:pt x="14967" y="5475"/>
                    <a:pt x="15076" y="5836"/>
                  </a:cubicBezTo>
                  <a:lnTo>
                    <a:pt x="9314" y="5836"/>
                  </a:lnTo>
                  <a:cubicBezTo>
                    <a:pt x="9653" y="5161"/>
                    <a:pt x="10347" y="4716"/>
                    <a:pt x="11119" y="4716"/>
                  </a:cubicBezTo>
                  <a:close/>
                  <a:moveTo>
                    <a:pt x="17242" y="1"/>
                  </a:moveTo>
                  <a:cubicBezTo>
                    <a:pt x="17077" y="1"/>
                    <a:pt x="16942" y="134"/>
                    <a:pt x="16942" y="301"/>
                  </a:cubicBezTo>
                  <a:lnTo>
                    <a:pt x="16942" y="2014"/>
                  </a:lnTo>
                  <a:lnTo>
                    <a:pt x="16388" y="1576"/>
                  </a:lnTo>
                  <a:cubicBezTo>
                    <a:pt x="15211" y="645"/>
                    <a:pt x="14105" y="543"/>
                    <a:pt x="12830" y="543"/>
                  </a:cubicBezTo>
                  <a:cubicBezTo>
                    <a:pt x="12475" y="543"/>
                    <a:pt x="12106" y="551"/>
                    <a:pt x="11719" y="551"/>
                  </a:cubicBezTo>
                  <a:cubicBezTo>
                    <a:pt x="11711" y="551"/>
                    <a:pt x="11703" y="551"/>
                    <a:pt x="11695" y="551"/>
                  </a:cubicBezTo>
                  <a:cubicBezTo>
                    <a:pt x="11530" y="551"/>
                    <a:pt x="11396" y="686"/>
                    <a:pt x="11396" y="851"/>
                  </a:cubicBezTo>
                  <a:lnTo>
                    <a:pt x="11396" y="1649"/>
                  </a:lnTo>
                  <a:cubicBezTo>
                    <a:pt x="11396" y="2009"/>
                    <a:pt x="11256" y="2346"/>
                    <a:pt x="11000" y="2599"/>
                  </a:cubicBezTo>
                  <a:cubicBezTo>
                    <a:pt x="10751" y="2845"/>
                    <a:pt x="10412" y="2975"/>
                    <a:pt x="10072" y="2975"/>
                  </a:cubicBezTo>
                  <a:cubicBezTo>
                    <a:pt x="9848" y="2975"/>
                    <a:pt x="9623" y="2919"/>
                    <a:pt x="9422" y="2803"/>
                  </a:cubicBezTo>
                  <a:lnTo>
                    <a:pt x="8182" y="2089"/>
                  </a:lnTo>
                  <a:cubicBezTo>
                    <a:pt x="8135" y="2062"/>
                    <a:pt x="8083" y="2049"/>
                    <a:pt x="8031" y="2049"/>
                  </a:cubicBezTo>
                  <a:cubicBezTo>
                    <a:pt x="7987" y="2049"/>
                    <a:pt x="7944" y="2058"/>
                    <a:pt x="7904" y="2077"/>
                  </a:cubicBezTo>
                  <a:lnTo>
                    <a:pt x="5454" y="3237"/>
                  </a:lnTo>
                  <a:cubicBezTo>
                    <a:pt x="5090" y="2988"/>
                    <a:pt x="4626" y="2848"/>
                    <a:pt x="4164" y="2848"/>
                  </a:cubicBezTo>
                  <a:cubicBezTo>
                    <a:pt x="4009" y="2848"/>
                    <a:pt x="3855" y="2864"/>
                    <a:pt x="3704" y="2896"/>
                  </a:cubicBezTo>
                  <a:cubicBezTo>
                    <a:pt x="3348" y="2971"/>
                    <a:pt x="3434" y="3492"/>
                    <a:pt x="3758" y="3492"/>
                  </a:cubicBezTo>
                  <a:cubicBezTo>
                    <a:pt x="3780" y="3492"/>
                    <a:pt x="3803" y="3490"/>
                    <a:pt x="3827" y="3485"/>
                  </a:cubicBezTo>
                  <a:cubicBezTo>
                    <a:pt x="3945" y="3459"/>
                    <a:pt x="4062" y="3446"/>
                    <a:pt x="4177" y="3446"/>
                  </a:cubicBezTo>
                  <a:cubicBezTo>
                    <a:pt x="5089" y="3446"/>
                    <a:pt x="5895" y="4214"/>
                    <a:pt x="5884" y="5170"/>
                  </a:cubicBezTo>
                  <a:cubicBezTo>
                    <a:pt x="5884" y="6097"/>
                    <a:pt x="5111" y="6892"/>
                    <a:pt x="4176" y="6892"/>
                  </a:cubicBezTo>
                  <a:cubicBezTo>
                    <a:pt x="4172" y="6892"/>
                    <a:pt x="4167" y="6892"/>
                    <a:pt x="4162" y="6892"/>
                  </a:cubicBezTo>
                  <a:cubicBezTo>
                    <a:pt x="2833" y="6892"/>
                    <a:pt x="2014" y="5365"/>
                    <a:pt x="2735" y="4246"/>
                  </a:cubicBezTo>
                  <a:cubicBezTo>
                    <a:pt x="2881" y="4015"/>
                    <a:pt x="2673" y="3787"/>
                    <a:pt x="2465" y="3787"/>
                  </a:cubicBezTo>
                  <a:cubicBezTo>
                    <a:pt x="2377" y="3787"/>
                    <a:pt x="2289" y="3827"/>
                    <a:pt x="2228" y="3924"/>
                  </a:cubicBezTo>
                  <a:cubicBezTo>
                    <a:pt x="2077" y="4162"/>
                    <a:pt x="1972" y="4424"/>
                    <a:pt x="1915" y="4698"/>
                  </a:cubicBezTo>
                  <a:lnTo>
                    <a:pt x="1434" y="4698"/>
                  </a:lnTo>
                  <a:cubicBezTo>
                    <a:pt x="644" y="4698"/>
                    <a:pt x="0" y="5343"/>
                    <a:pt x="0" y="6137"/>
                  </a:cubicBezTo>
                  <a:cubicBezTo>
                    <a:pt x="0" y="6302"/>
                    <a:pt x="133" y="6437"/>
                    <a:pt x="300" y="6437"/>
                  </a:cubicBezTo>
                  <a:lnTo>
                    <a:pt x="2241" y="6437"/>
                  </a:lnTo>
                  <a:cubicBezTo>
                    <a:pt x="2686" y="7136"/>
                    <a:pt x="3431" y="7486"/>
                    <a:pt x="4176" y="7486"/>
                  </a:cubicBezTo>
                  <a:cubicBezTo>
                    <a:pt x="4921" y="7486"/>
                    <a:pt x="5665" y="7136"/>
                    <a:pt x="6110" y="6437"/>
                  </a:cubicBezTo>
                  <a:lnTo>
                    <a:pt x="15354" y="6437"/>
                  </a:lnTo>
                  <a:cubicBezTo>
                    <a:pt x="15754" y="7086"/>
                    <a:pt x="16527" y="7493"/>
                    <a:pt x="17307" y="7493"/>
                  </a:cubicBezTo>
                  <a:cubicBezTo>
                    <a:pt x="17555" y="7493"/>
                    <a:pt x="17804" y="7451"/>
                    <a:pt x="18042" y="7364"/>
                  </a:cubicBezTo>
                  <a:cubicBezTo>
                    <a:pt x="18372" y="7249"/>
                    <a:pt x="18244" y="6778"/>
                    <a:pt x="17949" y="6778"/>
                  </a:cubicBezTo>
                  <a:cubicBezTo>
                    <a:pt x="17916" y="6778"/>
                    <a:pt x="17881" y="6784"/>
                    <a:pt x="17845" y="6797"/>
                  </a:cubicBezTo>
                  <a:cubicBezTo>
                    <a:pt x="17663" y="6863"/>
                    <a:pt x="17477" y="6894"/>
                    <a:pt x="17295" y="6894"/>
                  </a:cubicBezTo>
                  <a:cubicBezTo>
                    <a:pt x="16392" y="6894"/>
                    <a:pt x="15562" y="6135"/>
                    <a:pt x="15579" y="5170"/>
                  </a:cubicBezTo>
                  <a:cubicBezTo>
                    <a:pt x="15579" y="4243"/>
                    <a:pt x="16354" y="3448"/>
                    <a:pt x="17287" y="3448"/>
                  </a:cubicBezTo>
                  <a:cubicBezTo>
                    <a:pt x="17294" y="3448"/>
                    <a:pt x="17301" y="3448"/>
                    <a:pt x="17308" y="3448"/>
                  </a:cubicBezTo>
                  <a:cubicBezTo>
                    <a:pt x="18539" y="3448"/>
                    <a:pt x="19373" y="4805"/>
                    <a:pt x="18830" y="5913"/>
                  </a:cubicBezTo>
                  <a:cubicBezTo>
                    <a:pt x="18719" y="6146"/>
                    <a:pt x="18920" y="6338"/>
                    <a:pt x="19117" y="6338"/>
                  </a:cubicBezTo>
                  <a:cubicBezTo>
                    <a:pt x="19216" y="6338"/>
                    <a:pt x="19314" y="6289"/>
                    <a:pt x="19370" y="6172"/>
                  </a:cubicBezTo>
                  <a:cubicBezTo>
                    <a:pt x="19617" y="5654"/>
                    <a:pt x="19663" y="5035"/>
                    <a:pt x="19494" y="4487"/>
                  </a:cubicBezTo>
                  <a:lnTo>
                    <a:pt x="20414" y="3336"/>
                  </a:lnTo>
                  <a:cubicBezTo>
                    <a:pt x="20457" y="3282"/>
                    <a:pt x="20480" y="3217"/>
                    <a:pt x="20480" y="3149"/>
                  </a:cubicBezTo>
                  <a:lnTo>
                    <a:pt x="20480" y="301"/>
                  </a:lnTo>
                  <a:cubicBezTo>
                    <a:pt x="20480" y="134"/>
                    <a:pt x="20345" y="1"/>
                    <a:pt x="20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9" name="Google Shape;1789;p73"/>
          <p:cNvGrpSpPr/>
          <p:nvPr/>
        </p:nvGrpSpPr>
        <p:grpSpPr>
          <a:xfrm>
            <a:off x="2045902" y="1275107"/>
            <a:ext cx="457363" cy="367208"/>
            <a:chOff x="2045902" y="1275107"/>
            <a:chExt cx="457363" cy="367208"/>
          </a:xfrm>
        </p:grpSpPr>
        <p:sp>
          <p:nvSpPr>
            <p:cNvPr id="1790" name="Google Shape;1790;p73"/>
            <p:cNvSpPr/>
            <p:nvPr/>
          </p:nvSpPr>
          <p:spPr>
            <a:xfrm>
              <a:off x="2045902" y="1275107"/>
              <a:ext cx="457363" cy="367208"/>
            </a:xfrm>
            <a:custGeom>
              <a:avLst/>
              <a:gdLst/>
              <a:ahLst/>
              <a:cxnLst/>
              <a:rect l="l" t="t" r="r" b="b"/>
              <a:pathLst>
                <a:path w="20551" h="16500" extrusionOk="0">
                  <a:moveTo>
                    <a:pt x="8833" y="5828"/>
                  </a:moveTo>
                  <a:cubicBezTo>
                    <a:pt x="9570" y="5828"/>
                    <a:pt x="10169" y="6433"/>
                    <a:pt x="10169" y="7174"/>
                  </a:cubicBezTo>
                  <a:cubicBezTo>
                    <a:pt x="10133" y="8067"/>
                    <a:pt x="9483" y="8514"/>
                    <a:pt x="8833" y="8514"/>
                  </a:cubicBezTo>
                  <a:cubicBezTo>
                    <a:pt x="8184" y="8514"/>
                    <a:pt x="7534" y="8067"/>
                    <a:pt x="7498" y="7174"/>
                  </a:cubicBezTo>
                  <a:cubicBezTo>
                    <a:pt x="7498" y="6433"/>
                    <a:pt x="8097" y="5828"/>
                    <a:pt x="8833" y="5828"/>
                  </a:cubicBezTo>
                  <a:close/>
                  <a:moveTo>
                    <a:pt x="6964" y="6667"/>
                  </a:moveTo>
                  <a:cubicBezTo>
                    <a:pt x="6770" y="7347"/>
                    <a:pt x="7007" y="8139"/>
                    <a:pt x="7510" y="8593"/>
                  </a:cubicBezTo>
                  <a:lnTo>
                    <a:pt x="673" y="8593"/>
                  </a:lnTo>
                  <a:cubicBezTo>
                    <a:pt x="685" y="7936"/>
                    <a:pt x="778" y="7289"/>
                    <a:pt x="950" y="6667"/>
                  </a:cubicBezTo>
                  <a:close/>
                  <a:moveTo>
                    <a:pt x="8530" y="9193"/>
                  </a:moveTo>
                  <a:lnTo>
                    <a:pt x="10097" y="10398"/>
                  </a:lnTo>
                  <a:lnTo>
                    <a:pt x="847" y="10398"/>
                  </a:lnTo>
                  <a:cubicBezTo>
                    <a:pt x="763" y="10002"/>
                    <a:pt x="708" y="9599"/>
                    <a:pt x="685" y="9193"/>
                  </a:cubicBezTo>
                  <a:close/>
                  <a:moveTo>
                    <a:pt x="17379" y="6411"/>
                  </a:moveTo>
                  <a:lnTo>
                    <a:pt x="19508" y="11772"/>
                  </a:lnTo>
                  <a:lnTo>
                    <a:pt x="14298" y="11772"/>
                  </a:lnTo>
                  <a:cubicBezTo>
                    <a:pt x="13376" y="11772"/>
                    <a:pt x="12464" y="11462"/>
                    <a:pt x="11732" y="10898"/>
                  </a:cubicBezTo>
                  <a:cubicBezTo>
                    <a:pt x="10932" y="10284"/>
                    <a:pt x="10134" y="9670"/>
                    <a:pt x="9334" y="9056"/>
                  </a:cubicBezTo>
                  <a:cubicBezTo>
                    <a:pt x="10292" y="8797"/>
                    <a:pt x="10911" y="7812"/>
                    <a:pt x="10741" y="6837"/>
                  </a:cubicBezTo>
                  <a:lnTo>
                    <a:pt x="10741" y="6837"/>
                  </a:lnTo>
                  <a:cubicBezTo>
                    <a:pt x="11475" y="7113"/>
                    <a:pt x="12253" y="7254"/>
                    <a:pt x="13034" y="7254"/>
                  </a:cubicBezTo>
                  <a:cubicBezTo>
                    <a:pt x="13457" y="7254"/>
                    <a:pt x="13881" y="7213"/>
                    <a:pt x="14300" y="7128"/>
                  </a:cubicBezTo>
                  <a:cubicBezTo>
                    <a:pt x="14303" y="7128"/>
                    <a:pt x="14306" y="7128"/>
                    <a:pt x="14309" y="7127"/>
                  </a:cubicBezTo>
                  <a:lnTo>
                    <a:pt x="17379" y="6411"/>
                  </a:lnTo>
                  <a:close/>
                  <a:moveTo>
                    <a:pt x="10877" y="10998"/>
                  </a:moveTo>
                  <a:cubicBezTo>
                    <a:pt x="11897" y="11851"/>
                    <a:pt x="12947" y="12369"/>
                    <a:pt x="14298" y="12372"/>
                  </a:cubicBezTo>
                  <a:lnTo>
                    <a:pt x="19744" y="12372"/>
                  </a:lnTo>
                  <a:cubicBezTo>
                    <a:pt x="19894" y="12795"/>
                    <a:pt x="20308" y="14526"/>
                    <a:pt x="19450" y="14535"/>
                  </a:cubicBezTo>
                  <a:lnTo>
                    <a:pt x="16749" y="14535"/>
                  </a:lnTo>
                  <a:cubicBezTo>
                    <a:pt x="16349" y="14535"/>
                    <a:pt x="16329" y="15134"/>
                    <a:pt x="16749" y="15134"/>
                  </a:cubicBezTo>
                  <a:lnTo>
                    <a:pt x="19107" y="15136"/>
                  </a:lnTo>
                  <a:cubicBezTo>
                    <a:pt x="18978" y="15577"/>
                    <a:pt x="18572" y="15899"/>
                    <a:pt x="18094" y="15899"/>
                  </a:cubicBezTo>
                  <a:lnTo>
                    <a:pt x="5564" y="15899"/>
                  </a:lnTo>
                  <a:cubicBezTo>
                    <a:pt x="5063" y="15899"/>
                    <a:pt x="4728" y="15550"/>
                    <a:pt x="4521" y="15130"/>
                  </a:cubicBezTo>
                  <a:lnTo>
                    <a:pt x="4521" y="15130"/>
                  </a:lnTo>
                  <a:lnTo>
                    <a:pt x="14830" y="15134"/>
                  </a:lnTo>
                  <a:cubicBezTo>
                    <a:pt x="15190" y="15134"/>
                    <a:pt x="15249" y="14534"/>
                    <a:pt x="14830" y="14534"/>
                  </a:cubicBezTo>
                  <a:lnTo>
                    <a:pt x="3760" y="14529"/>
                  </a:lnTo>
                  <a:cubicBezTo>
                    <a:pt x="3757" y="14529"/>
                    <a:pt x="3754" y="14529"/>
                    <a:pt x="3751" y="14529"/>
                  </a:cubicBezTo>
                  <a:cubicBezTo>
                    <a:pt x="3534" y="14529"/>
                    <a:pt x="3331" y="14409"/>
                    <a:pt x="3228" y="14217"/>
                  </a:cubicBezTo>
                  <a:lnTo>
                    <a:pt x="2745" y="13325"/>
                  </a:lnTo>
                  <a:cubicBezTo>
                    <a:pt x="2684" y="13212"/>
                    <a:pt x="2557" y="13164"/>
                    <a:pt x="2434" y="13164"/>
                  </a:cubicBezTo>
                  <a:cubicBezTo>
                    <a:pt x="2410" y="13164"/>
                    <a:pt x="2387" y="13165"/>
                    <a:pt x="2364" y="13169"/>
                  </a:cubicBezTo>
                  <a:cubicBezTo>
                    <a:pt x="2153" y="13169"/>
                    <a:pt x="1961" y="13060"/>
                    <a:pt x="1849" y="12879"/>
                  </a:cubicBezTo>
                  <a:cubicBezTo>
                    <a:pt x="1483" y="12288"/>
                    <a:pt x="1200" y="11655"/>
                    <a:pt x="1002" y="10998"/>
                  </a:cubicBezTo>
                  <a:close/>
                  <a:moveTo>
                    <a:pt x="9102" y="0"/>
                  </a:moveTo>
                  <a:cubicBezTo>
                    <a:pt x="7329" y="0"/>
                    <a:pt x="5546" y="492"/>
                    <a:pt x="4006" y="1547"/>
                  </a:cubicBezTo>
                  <a:cubicBezTo>
                    <a:pt x="3739" y="1725"/>
                    <a:pt x="3922" y="2099"/>
                    <a:pt x="4176" y="2099"/>
                  </a:cubicBezTo>
                  <a:cubicBezTo>
                    <a:pt x="4228" y="2099"/>
                    <a:pt x="4284" y="2083"/>
                    <a:pt x="4339" y="2047"/>
                  </a:cubicBezTo>
                  <a:cubicBezTo>
                    <a:pt x="5774" y="1061"/>
                    <a:pt x="7445" y="601"/>
                    <a:pt x="9109" y="601"/>
                  </a:cubicBezTo>
                  <a:cubicBezTo>
                    <a:pt x="12522" y="601"/>
                    <a:pt x="15904" y="2538"/>
                    <a:pt x="17163" y="5846"/>
                  </a:cubicBezTo>
                  <a:lnTo>
                    <a:pt x="14177" y="6542"/>
                  </a:lnTo>
                  <a:cubicBezTo>
                    <a:pt x="13799" y="6617"/>
                    <a:pt x="13416" y="6654"/>
                    <a:pt x="13033" y="6654"/>
                  </a:cubicBezTo>
                  <a:cubicBezTo>
                    <a:pt x="12126" y="6654"/>
                    <a:pt x="11223" y="6445"/>
                    <a:pt x="10404" y="6038"/>
                  </a:cubicBezTo>
                  <a:cubicBezTo>
                    <a:pt x="10027" y="5500"/>
                    <a:pt x="9431" y="5233"/>
                    <a:pt x="8834" y="5233"/>
                  </a:cubicBezTo>
                  <a:cubicBezTo>
                    <a:pt x="8225" y="5233"/>
                    <a:pt x="7616" y="5512"/>
                    <a:pt x="7242" y="6068"/>
                  </a:cubicBezTo>
                  <a:lnTo>
                    <a:pt x="1140" y="6068"/>
                  </a:lnTo>
                  <a:cubicBezTo>
                    <a:pt x="1554" y="4928"/>
                    <a:pt x="2231" y="3885"/>
                    <a:pt x="3144" y="3004"/>
                  </a:cubicBezTo>
                  <a:cubicBezTo>
                    <a:pt x="3362" y="2796"/>
                    <a:pt x="3158" y="2488"/>
                    <a:pt x="2925" y="2488"/>
                  </a:cubicBezTo>
                  <a:cubicBezTo>
                    <a:pt x="2859" y="2488"/>
                    <a:pt x="2790" y="2513"/>
                    <a:pt x="2729" y="2572"/>
                  </a:cubicBezTo>
                  <a:cubicBezTo>
                    <a:pt x="1031" y="4207"/>
                    <a:pt x="0" y="6532"/>
                    <a:pt x="72" y="8902"/>
                  </a:cubicBezTo>
                  <a:cubicBezTo>
                    <a:pt x="101" y="10414"/>
                    <a:pt x="544" y="11908"/>
                    <a:pt x="1338" y="13195"/>
                  </a:cubicBezTo>
                  <a:cubicBezTo>
                    <a:pt x="1549" y="13537"/>
                    <a:pt x="1906" y="13746"/>
                    <a:pt x="2303" y="13766"/>
                  </a:cubicBezTo>
                  <a:lnTo>
                    <a:pt x="2699" y="14502"/>
                  </a:lnTo>
                  <a:cubicBezTo>
                    <a:pt x="2919" y="14908"/>
                    <a:pt x="3345" y="15131"/>
                    <a:pt x="3794" y="15131"/>
                  </a:cubicBezTo>
                  <a:cubicBezTo>
                    <a:pt x="3809" y="15131"/>
                    <a:pt x="3824" y="15130"/>
                    <a:pt x="3839" y="15130"/>
                  </a:cubicBezTo>
                  <a:cubicBezTo>
                    <a:pt x="4221" y="15836"/>
                    <a:pt x="4650" y="16499"/>
                    <a:pt x="5564" y="16499"/>
                  </a:cubicBezTo>
                  <a:lnTo>
                    <a:pt x="18094" y="16499"/>
                  </a:lnTo>
                  <a:cubicBezTo>
                    <a:pt x="18917" y="16499"/>
                    <a:pt x="19602" y="15891"/>
                    <a:pt x="19729" y="15099"/>
                  </a:cubicBezTo>
                  <a:cubicBezTo>
                    <a:pt x="20234" y="14964"/>
                    <a:pt x="20548" y="14468"/>
                    <a:pt x="20548" y="13762"/>
                  </a:cubicBezTo>
                  <a:lnTo>
                    <a:pt x="20550" y="13762"/>
                  </a:lnTo>
                  <a:cubicBezTo>
                    <a:pt x="20550" y="13141"/>
                    <a:pt x="20469" y="12530"/>
                    <a:pt x="20225" y="11956"/>
                  </a:cubicBezTo>
                  <a:lnTo>
                    <a:pt x="17845" y="5956"/>
                  </a:lnTo>
                  <a:cubicBezTo>
                    <a:pt x="16592" y="2217"/>
                    <a:pt x="12869" y="0"/>
                    <a:pt x="9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73"/>
            <p:cNvSpPr/>
            <p:nvPr/>
          </p:nvSpPr>
          <p:spPr>
            <a:xfrm>
              <a:off x="2233778" y="1428088"/>
              <a:ext cx="17871" cy="13375"/>
            </a:xfrm>
            <a:custGeom>
              <a:avLst/>
              <a:gdLst/>
              <a:ahLst/>
              <a:cxnLst/>
              <a:rect l="l" t="t" r="r" b="b"/>
              <a:pathLst>
                <a:path w="803" h="601" extrusionOk="0">
                  <a:moveTo>
                    <a:pt x="402" y="0"/>
                  </a:moveTo>
                  <a:cubicBezTo>
                    <a:pt x="1" y="0"/>
                    <a:pt x="1" y="601"/>
                    <a:pt x="402" y="601"/>
                  </a:cubicBezTo>
                  <a:cubicBezTo>
                    <a:pt x="801" y="601"/>
                    <a:pt x="802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2" name="Google Shape;1792;p73"/>
          <p:cNvSpPr/>
          <p:nvPr/>
        </p:nvSpPr>
        <p:spPr>
          <a:xfrm>
            <a:off x="6637998" y="1246954"/>
            <a:ext cx="456094" cy="423513"/>
          </a:xfrm>
          <a:custGeom>
            <a:avLst/>
            <a:gdLst/>
            <a:ahLst/>
            <a:cxnLst/>
            <a:rect l="l" t="t" r="r" b="b"/>
            <a:pathLst>
              <a:path w="20494" h="19030" extrusionOk="0">
                <a:moveTo>
                  <a:pt x="8693" y="606"/>
                </a:moveTo>
                <a:cubicBezTo>
                  <a:pt x="8859" y="606"/>
                  <a:pt x="8965" y="692"/>
                  <a:pt x="9013" y="864"/>
                </a:cubicBezTo>
                <a:lnTo>
                  <a:pt x="9093" y="1320"/>
                </a:lnTo>
                <a:cubicBezTo>
                  <a:pt x="8886" y="1351"/>
                  <a:pt x="8679" y="1392"/>
                  <a:pt x="8475" y="1440"/>
                </a:cubicBezTo>
                <a:lnTo>
                  <a:pt x="8392" y="972"/>
                </a:lnTo>
                <a:cubicBezTo>
                  <a:pt x="8362" y="801"/>
                  <a:pt x="8477" y="637"/>
                  <a:pt x="8647" y="608"/>
                </a:cubicBezTo>
                <a:cubicBezTo>
                  <a:pt x="8663" y="606"/>
                  <a:pt x="8678" y="606"/>
                  <a:pt x="8693" y="606"/>
                </a:cubicBezTo>
                <a:close/>
                <a:moveTo>
                  <a:pt x="11809" y="602"/>
                </a:moveTo>
                <a:cubicBezTo>
                  <a:pt x="11827" y="602"/>
                  <a:pt x="11845" y="604"/>
                  <a:pt x="11864" y="608"/>
                </a:cubicBezTo>
                <a:cubicBezTo>
                  <a:pt x="12034" y="642"/>
                  <a:pt x="12150" y="801"/>
                  <a:pt x="12120" y="971"/>
                </a:cubicBezTo>
                <a:lnTo>
                  <a:pt x="12037" y="1440"/>
                </a:lnTo>
                <a:cubicBezTo>
                  <a:pt x="11833" y="1392"/>
                  <a:pt x="11626" y="1351"/>
                  <a:pt x="11418" y="1320"/>
                </a:cubicBezTo>
                <a:lnTo>
                  <a:pt x="11499" y="862"/>
                </a:lnTo>
                <a:cubicBezTo>
                  <a:pt x="11510" y="764"/>
                  <a:pt x="11638" y="602"/>
                  <a:pt x="11809" y="602"/>
                </a:cubicBezTo>
                <a:close/>
                <a:moveTo>
                  <a:pt x="9203" y="1913"/>
                </a:moveTo>
                <a:lnTo>
                  <a:pt x="9411" y="3094"/>
                </a:lnTo>
                <a:cubicBezTo>
                  <a:pt x="9019" y="3151"/>
                  <a:pt x="8610" y="3247"/>
                  <a:pt x="8172" y="3384"/>
                </a:cubicBezTo>
                <a:lnTo>
                  <a:pt x="7965" y="2207"/>
                </a:lnTo>
                <a:cubicBezTo>
                  <a:pt x="8372" y="2077"/>
                  <a:pt x="8783" y="1973"/>
                  <a:pt x="9203" y="1913"/>
                </a:cubicBezTo>
                <a:close/>
                <a:moveTo>
                  <a:pt x="11311" y="1913"/>
                </a:moveTo>
                <a:cubicBezTo>
                  <a:pt x="11729" y="1973"/>
                  <a:pt x="12140" y="2077"/>
                  <a:pt x="12549" y="2207"/>
                </a:cubicBezTo>
                <a:lnTo>
                  <a:pt x="12342" y="3384"/>
                </a:lnTo>
                <a:cubicBezTo>
                  <a:pt x="11904" y="3247"/>
                  <a:pt x="11493" y="3151"/>
                  <a:pt x="11102" y="3094"/>
                </a:cubicBezTo>
                <a:lnTo>
                  <a:pt x="11311" y="1913"/>
                </a:lnTo>
                <a:close/>
                <a:moveTo>
                  <a:pt x="7387" y="2409"/>
                </a:moveTo>
                <a:lnTo>
                  <a:pt x="7594" y="3581"/>
                </a:lnTo>
                <a:cubicBezTo>
                  <a:pt x="7191" y="3730"/>
                  <a:pt x="6791" y="3897"/>
                  <a:pt x="6399" y="4067"/>
                </a:cubicBezTo>
                <a:cubicBezTo>
                  <a:pt x="6352" y="3765"/>
                  <a:pt x="6205" y="2993"/>
                  <a:pt x="6188" y="2906"/>
                </a:cubicBezTo>
                <a:cubicBezTo>
                  <a:pt x="6592" y="2730"/>
                  <a:pt x="6991" y="2560"/>
                  <a:pt x="7387" y="2409"/>
                </a:cubicBezTo>
                <a:close/>
                <a:moveTo>
                  <a:pt x="13125" y="2409"/>
                </a:moveTo>
                <a:cubicBezTo>
                  <a:pt x="13523" y="2560"/>
                  <a:pt x="13921" y="2731"/>
                  <a:pt x="14327" y="2907"/>
                </a:cubicBezTo>
                <a:lnTo>
                  <a:pt x="14122" y="4070"/>
                </a:lnTo>
                <a:cubicBezTo>
                  <a:pt x="13727" y="3900"/>
                  <a:pt x="13324" y="3732"/>
                  <a:pt x="12918" y="3581"/>
                </a:cubicBezTo>
                <a:lnTo>
                  <a:pt x="13125" y="2409"/>
                </a:lnTo>
                <a:close/>
                <a:moveTo>
                  <a:pt x="14896" y="3154"/>
                </a:moveTo>
                <a:cubicBezTo>
                  <a:pt x="15292" y="3326"/>
                  <a:pt x="15692" y="3494"/>
                  <a:pt x="16098" y="3643"/>
                </a:cubicBezTo>
                <a:lnTo>
                  <a:pt x="15893" y="4815"/>
                </a:lnTo>
                <a:cubicBezTo>
                  <a:pt x="15490" y="4661"/>
                  <a:pt x="15087" y="4490"/>
                  <a:pt x="14690" y="4318"/>
                </a:cubicBezTo>
                <a:lnTo>
                  <a:pt x="14896" y="3154"/>
                </a:lnTo>
                <a:close/>
                <a:moveTo>
                  <a:pt x="5621" y="3152"/>
                </a:moveTo>
                <a:cubicBezTo>
                  <a:pt x="5629" y="3195"/>
                  <a:pt x="5777" y="3971"/>
                  <a:pt x="5829" y="4320"/>
                </a:cubicBezTo>
                <a:cubicBezTo>
                  <a:pt x="5451" y="4499"/>
                  <a:pt x="5047" y="4666"/>
                  <a:pt x="4618" y="4819"/>
                </a:cubicBezTo>
                <a:cubicBezTo>
                  <a:pt x="4588" y="4652"/>
                  <a:pt x="4458" y="3876"/>
                  <a:pt x="4415" y="3643"/>
                </a:cubicBezTo>
                <a:cubicBezTo>
                  <a:pt x="4823" y="3493"/>
                  <a:pt x="5224" y="3324"/>
                  <a:pt x="5621" y="3152"/>
                </a:cubicBezTo>
                <a:close/>
                <a:moveTo>
                  <a:pt x="9515" y="3687"/>
                </a:moveTo>
                <a:lnTo>
                  <a:pt x="9724" y="4867"/>
                </a:lnTo>
                <a:lnTo>
                  <a:pt x="9724" y="4868"/>
                </a:lnTo>
                <a:cubicBezTo>
                  <a:pt x="9331" y="4925"/>
                  <a:pt x="8922" y="5021"/>
                  <a:pt x="8483" y="5158"/>
                </a:cubicBezTo>
                <a:lnTo>
                  <a:pt x="8276" y="3983"/>
                </a:lnTo>
                <a:cubicBezTo>
                  <a:pt x="8719" y="3840"/>
                  <a:pt x="9128" y="3742"/>
                  <a:pt x="9515" y="3687"/>
                </a:cubicBezTo>
                <a:close/>
                <a:moveTo>
                  <a:pt x="10997" y="3687"/>
                </a:moveTo>
                <a:cubicBezTo>
                  <a:pt x="11384" y="3744"/>
                  <a:pt x="11793" y="3840"/>
                  <a:pt x="12236" y="3983"/>
                </a:cubicBezTo>
                <a:lnTo>
                  <a:pt x="12029" y="5158"/>
                </a:lnTo>
                <a:cubicBezTo>
                  <a:pt x="11590" y="5021"/>
                  <a:pt x="11181" y="4925"/>
                  <a:pt x="10788" y="4868"/>
                </a:cubicBezTo>
                <a:lnTo>
                  <a:pt x="10997" y="3687"/>
                </a:lnTo>
                <a:close/>
                <a:moveTo>
                  <a:pt x="16676" y="3840"/>
                </a:moveTo>
                <a:cubicBezTo>
                  <a:pt x="17082" y="3967"/>
                  <a:pt x="17494" y="4069"/>
                  <a:pt x="17915" y="4130"/>
                </a:cubicBezTo>
                <a:lnTo>
                  <a:pt x="17707" y="5311"/>
                </a:lnTo>
                <a:cubicBezTo>
                  <a:pt x="17321" y="5256"/>
                  <a:pt x="16912" y="5158"/>
                  <a:pt x="16469" y="5015"/>
                </a:cubicBezTo>
                <a:lnTo>
                  <a:pt x="16676" y="3840"/>
                </a:lnTo>
                <a:close/>
                <a:moveTo>
                  <a:pt x="19821" y="4101"/>
                </a:moveTo>
                <a:lnTo>
                  <a:pt x="19821" y="4101"/>
                </a:lnTo>
                <a:cubicBezTo>
                  <a:pt x="19749" y="4510"/>
                  <a:pt x="19683" y="4884"/>
                  <a:pt x="19622" y="5234"/>
                </a:cubicBezTo>
                <a:cubicBezTo>
                  <a:pt x="19252" y="5323"/>
                  <a:pt x="18879" y="5368"/>
                  <a:pt x="18494" y="5368"/>
                </a:cubicBezTo>
                <a:cubicBezTo>
                  <a:pt x="18433" y="5368"/>
                  <a:pt x="18371" y="5367"/>
                  <a:pt x="18309" y="5365"/>
                </a:cubicBezTo>
                <a:lnTo>
                  <a:pt x="18516" y="4190"/>
                </a:lnTo>
                <a:cubicBezTo>
                  <a:pt x="18609" y="4194"/>
                  <a:pt x="18704" y="4197"/>
                  <a:pt x="18798" y="4197"/>
                </a:cubicBezTo>
                <a:cubicBezTo>
                  <a:pt x="19133" y="4197"/>
                  <a:pt x="19473" y="4167"/>
                  <a:pt x="19821" y="4101"/>
                </a:cubicBezTo>
                <a:close/>
                <a:moveTo>
                  <a:pt x="691" y="4101"/>
                </a:moveTo>
                <a:lnTo>
                  <a:pt x="691" y="4101"/>
                </a:lnTo>
                <a:cubicBezTo>
                  <a:pt x="1037" y="4167"/>
                  <a:pt x="1375" y="4197"/>
                  <a:pt x="1708" y="4197"/>
                </a:cubicBezTo>
                <a:cubicBezTo>
                  <a:pt x="1804" y="4197"/>
                  <a:pt x="1901" y="4194"/>
                  <a:pt x="1996" y="4190"/>
                </a:cubicBezTo>
                <a:lnTo>
                  <a:pt x="2203" y="5366"/>
                </a:lnTo>
                <a:cubicBezTo>
                  <a:pt x="2144" y="5368"/>
                  <a:pt x="2085" y="5369"/>
                  <a:pt x="2027" y="5369"/>
                </a:cubicBezTo>
                <a:cubicBezTo>
                  <a:pt x="1639" y="5369"/>
                  <a:pt x="1263" y="5325"/>
                  <a:pt x="890" y="5234"/>
                </a:cubicBezTo>
                <a:cubicBezTo>
                  <a:pt x="829" y="4884"/>
                  <a:pt x="763" y="4510"/>
                  <a:pt x="691" y="4101"/>
                </a:cubicBezTo>
                <a:close/>
                <a:moveTo>
                  <a:pt x="7700" y="4185"/>
                </a:moveTo>
                <a:lnTo>
                  <a:pt x="7905" y="5355"/>
                </a:lnTo>
                <a:cubicBezTo>
                  <a:pt x="7501" y="5504"/>
                  <a:pt x="7098" y="5674"/>
                  <a:pt x="6703" y="5844"/>
                </a:cubicBezTo>
                <a:lnTo>
                  <a:pt x="6497" y="4681"/>
                </a:lnTo>
                <a:cubicBezTo>
                  <a:pt x="6894" y="4508"/>
                  <a:pt x="7297" y="4337"/>
                  <a:pt x="7700" y="4185"/>
                </a:cubicBezTo>
                <a:close/>
                <a:moveTo>
                  <a:pt x="12812" y="4185"/>
                </a:moveTo>
                <a:cubicBezTo>
                  <a:pt x="13215" y="4337"/>
                  <a:pt x="13619" y="4508"/>
                  <a:pt x="14015" y="4681"/>
                </a:cubicBezTo>
                <a:lnTo>
                  <a:pt x="13809" y="5844"/>
                </a:lnTo>
                <a:cubicBezTo>
                  <a:pt x="13414" y="5674"/>
                  <a:pt x="13011" y="5504"/>
                  <a:pt x="12607" y="5355"/>
                </a:cubicBezTo>
                <a:lnTo>
                  <a:pt x="12812" y="4185"/>
                </a:lnTo>
                <a:close/>
                <a:moveTo>
                  <a:pt x="5931" y="4937"/>
                </a:moveTo>
                <a:lnTo>
                  <a:pt x="6134" y="6092"/>
                </a:lnTo>
                <a:cubicBezTo>
                  <a:pt x="5737" y="6264"/>
                  <a:pt x="5335" y="6435"/>
                  <a:pt x="4932" y="6589"/>
                </a:cubicBezTo>
                <a:lnTo>
                  <a:pt x="4726" y="5420"/>
                </a:lnTo>
                <a:cubicBezTo>
                  <a:pt x="5149" y="5273"/>
                  <a:pt x="5552" y="5110"/>
                  <a:pt x="5931" y="4937"/>
                </a:cubicBezTo>
                <a:close/>
                <a:moveTo>
                  <a:pt x="14583" y="4928"/>
                </a:moveTo>
                <a:cubicBezTo>
                  <a:pt x="14978" y="5098"/>
                  <a:pt x="15381" y="5268"/>
                  <a:pt x="15786" y="5417"/>
                </a:cubicBezTo>
                <a:lnTo>
                  <a:pt x="15580" y="6589"/>
                </a:lnTo>
                <a:cubicBezTo>
                  <a:pt x="15178" y="6435"/>
                  <a:pt x="14775" y="6264"/>
                  <a:pt x="14378" y="6092"/>
                </a:cubicBezTo>
                <a:lnTo>
                  <a:pt x="14583" y="4928"/>
                </a:lnTo>
                <a:close/>
                <a:moveTo>
                  <a:pt x="9828" y="5461"/>
                </a:moveTo>
                <a:lnTo>
                  <a:pt x="10036" y="6641"/>
                </a:lnTo>
                <a:cubicBezTo>
                  <a:pt x="9644" y="6699"/>
                  <a:pt x="9233" y="6795"/>
                  <a:pt x="8795" y="6932"/>
                </a:cubicBezTo>
                <a:lnTo>
                  <a:pt x="8588" y="5757"/>
                </a:lnTo>
                <a:cubicBezTo>
                  <a:pt x="9031" y="5614"/>
                  <a:pt x="9442" y="5516"/>
                  <a:pt x="9828" y="5461"/>
                </a:cubicBezTo>
                <a:close/>
                <a:moveTo>
                  <a:pt x="10684" y="5461"/>
                </a:moveTo>
                <a:cubicBezTo>
                  <a:pt x="11070" y="5516"/>
                  <a:pt x="11481" y="5614"/>
                  <a:pt x="11924" y="5757"/>
                </a:cubicBezTo>
                <a:lnTo>
                  <a:pt x="11717" y="6932"/>
                </a:lnTo>
                <a:cubicBezTo>
                  <a:pt x="11343" y="6815"/>
                  <a:pt x="10991" y="6728"/>
                  <a:pt x="10654" y="6670"/>
                </a:cubicBezTo>
                <a:lnTo>
                  <a:pt x="10559" y="6131"/>
                </a:lnTo>
                <a:lnTo>
                  <a:pt x="10684" y="5461"/>
                </a:lnTo>
                <a:close/>
                <a:moveTo>
                  <a:pt x="3839" y="3839"/>
                </a:moveTo>
                <a:cubicBezTo>
                  <a:pt x="3875" y="4038"/>
                  <a:pt x="4356" y="6791"/>
                  <a:pt x="4356" y="6791"/>
                </a:cubicBezTo>
                <a:cubicBezTo>
                  <a:pt x="3913" y="6932"/>
                  <a:pt x="3504" y="7030"/>
                  <a:pt x="3118" y="7085"/>
                </a:cubicBezTo>
                <a:lnTo>
                  <a:pt x="2909" y="5904"/>
                </a:lnTo>
                <a:cubicBezTo>
                  <a:pt x="2949" y="5896"/>
                  <a:pt x="2989" y="5887"/>
                  <a:pt x="3029" y="5876"/>
                </a:cubicBezTo>
                <a:cubicBezTo>
                  <a:pt x="3376" y="5784"/>
                  <a:pt x="3272" y="5283"/>
                  <a:pt x="2958" y="5283"/>
                </a:cubicBezTo>
                <a:cubicBezTo>
                  <a:pt x="2932" y="5283"/>
                  <a:pt x="2904" y="5286"/>
                  <a:pt x="2874" y="5294"/>
                </a:cubicBezTo>
                <a:cubicBezTo>
                  <a:pt x="2853" y="5300"/>
                  <a:pt x="2828" y="5305"/>
                  <a:pt x="2805" y="5309"/>
                </a:cubicBezTo>
                <a:lnTo>
                  <a:pt x="2597" y="4130"/>
                </a:lnTo>
                <a:cubicBezTo>
                  <a:pt x="3020" y="4069"/>
                  <a:pt x="3433" y="3966"/>
                  <a:pt x="3839" y="3839"/>
                </a:cubicBezTo>
                <a:close/>
                <a:moveTo>
                  <a:pt x="16363" y="5614"/>
                </a:moveTo>
                <a:cubicBezTo>
                  <a:pt x="16801" y="5751"/>
                  <a:pt x="17212" y="5847"/>
                  <a:pt x="17603" y="5904"/>
                </a:cubicBezTo>
                <a:lnTo>
                  <a:pt x="17394" y="7085"/>
                </a:lnTo>
                <a:cubicBezTo>
                  <a:pt x="17008" y="7030"/>
                  <a:pt x="16599" y="6932"/>
                  <a:pt x="16156" y="6789"/>
                </a:cubicBezTo>
                <a:lnTo>
                  <a:pt x="16363" y="5614"/>
                </a:lnTo>
                <a:close/>
                <a:moveTo>
                  <a:pt x="1004" y="5875"/>
                </a:moveTo>
                <a:lnTo>
                  <a:pt x="1004" y="5875"/>
                </a:lnTo>
                <a:cubicBezTo>
                  <a:pt x="1337" y="5939"/>
                  <a:pt x="1678" y="5971"/>
                  <a:pt x="2020" y="5971"/>
                </a:cubicBezTo>
                <a:cubicBezTo>
                  <a:pt x="2116" y="5971"/>
                  <a:pt x="2213" y="5969"/>
                  <a:pt x="2309" y="5964"/>
                </a:cubicBezTo>
                <a:lnTo>
                  <a:pt x="2516" y="7140"/>
                </a:lnTo>
                <a:cubicBezTo>
                  <a:pt x="2457" y="7142"/>
                  <a:pt x="2398" y="7143"/>
                  <a:pt x="2339" y="7143"/>
                </a:cubicBezTo>
                <a:cubicBezTo>
                  <a:pt x="1952" y="7143"/>
                  <a:pt x="1577" y="7099"/>
                  <a:pt x="1204" y="7008"/>
                </a:cubicBezTo>
                <a:cubicBezTo>
                  <a:pt x="1140" y="6641"/>
                  <a:pt x="1074" y="6270"/>
                  <a:pt x="1004" y="5875"/>
                </a:cubicBezTo>
                <a:close/>
                <a:moveTo>
                  <a:pt x="19508" y="5875"/>
                </a:moveTo>
                <a:lnTo>
                  <a:pt x="19508" y="5875"/>
                </a:lnTo>
                <a:cubicBezTo>
                  <a:pt x="19438" y="6270"/>
                  <a:pt x="19372" y="6641"/>
                  <a:pt x="19308" y="7008"/>
                </a:cubicBezTo>
                <a:cubicBezTo>
                  <a:pt x="18935" y="7099"/>
                  <a:pt x="18560" y="7143"/>
                  <a:pt x="18173" y="7143"/>
                </a:cubicBezTo>
                <a:cubicBezTo>
                  <a:pt x="18114" y="7143"/>
                  <a:pt x="18055" y="7142"/>
                  <a:pt x="17996" y="7140"/>
                </a:cubicBezTo>
                <a:lnTo>
                  <a:pt x="18203" y="5964"/>
                </a:lnTo>
                <a:cubicBezTo>
                  <a:pt x="18300" y="5969"/>
                  <a:pt x="18396" y="5971"/>
                  <a:pt x="18492" y="5971"/>
                </a:cubicBezTo>
                <a:cubicBezTo>
                  <a:pt x="18834" y="5971"/>
                  <a:pt x="19175" y="5939"/>
                  <a:pt x="19508" y="5875"/>
                </a:cubicBezTo>
                <a:close/>
                <a:moveTo>
                  <a:pt x="8012" y="5959"/>
                </a:moveTo>
                <a:lnTo>
                  <a:pt x="8218" y="7129"/>
                </a:lnTo>
                <a:cubicBezTo>
                  <a:pt x="7812" y="7278"/>
                  <a:pt x="7409" y="7448"/>
                  <a:pt x="7014" y="7618"/>
                </a:cubicBezTo>
                <a:lnTo>
                  <a:pt x="6810" y="6455"/>
                </a:lnTo>
                <a:cubicBezTo>
                  <a:pt x="7205" y="6282"/>
                  <a:pt x="7610" y="6111"/>
                  <a:pt x="8012" y="5959"/>
                </a:cubicBezTo>
                <a:close/>
                <a:moveTo>
                  <a:pt x="12500" y="5959"/>
                </a:moveTo>
                <a:cubicBezTo>
                  <a:pt x="12903" y="6111"/>
                  <a:pt x="13307" y="6282"/>
                  <a:pt x="13702" y="6455"/>
                </a:cubicBezTo>
                <a:lnTo>
                  <a:pt x="13498" y="7618"/>
                </a:lnTo>
                <a:cubicBezTo>
                  <a:pt x="13103" y="7448"/>
                  <a:pt x="12700" y="7278"/>
                  <a:pt x="12294" y="7129"/>
                </a:cubicBezTo>
                <a:lnTo>
                  <a:pt x="12500" y="5959"/>
                </a:lnTo>
                <a:close/>
                <a:moveTo>
                  <a:pt x="6241" y="6702"/>
                </a:moveTo>
                <a:lnTo>
                  <a:pt x="6445" y="7866"/>
                </a:lnTo>
                <a:cubicBezTo>
                  <a:pt x="6050" y="8038"/>
                  <a:pt x="5647" y="8209"/>
                  <a:pt x="5244" y="8363"/>
                </a:cubicBezTo>
                <a:lnTo>
                  <a:pt x="5037" y="7192"/>
                </a:lnTo>
                <a:cubicBezTo>
                  <a:pt x="5443" y="7042"/>
                  <a:pt x="5846" y="6872"/>
                  <a:pt x="6241" y="6702"/>
                </a:cubicBezTo>
                <a:close/>
                <a:moveTo>
                  <a:pt x="14271" y="6702"/>
                </a:moveTo>
                <a:cubicBezTo>
                  <a:pt x="14666" y="6872"/>
                  <a:pt x="15069" y="7042"/>
                  <a:pt x="15475" y="7192"/>
                </a:cubicBezTo>
                <a:lnTo>
                  <a:pt x="15269" y="8363"/>
                </a:lnTo>
                <a:cubicBezTo>
                  <a:pt x="14867" y="8209"/>
                  <a:pt x="14462" y="8038"/>
                  <a:pt x="14067" y="7866"/>
                </a:cubicBezTo>
                <a:lnTo>
                  <a:pt x="14271" y="6702"/>
                </a:lnTo>
                <a:close/>
                <a:moveTo>
                  <a:pt x="10142" y="7235"/>
                </a:moveTo>
                <a:lnTo>
                  <a:pt x="10349" y="8413"/>
                </a:lnTo>
                <a:cubicBezTo>
                  <a:pt x="10035" y="8461"/>
                  <a:pt x="9725" y="8528"/>
                  <a:pt x="9419" y="8614"/>
                </a:cubicBezTo>
                <a:cubicBezTo>
                  <a:pt x="9411" y="8615"/>
                  <a:pt x="9403" y="8617"/>
                  <a:pt x="9396" y="8620"/>
                </a:cubicBezTo>
                <a:cubicBezTo>
                  <a:pt x="9299" y="8646"/>
                  <a:pt x="9203" y="8675"/>
                  <a:pt x="9106" y="8706"/>
                </a:cubicBezTo>
                <a:lnTo>
                  <a:pt x="8899" y="7531"/>
                </a:lnTo>
                <a:cubicBezTo>
                  <a:pt x="9344" y="7388"/>
                  <a:pt x="9754" y="7290"/>
                  <a:pt x="10142" y="7235"/>
                </a:cubicBezTo>
                <a:close/>
                <a:moveTo>
                  <a:pt x="10765" y="7304"/>
                </a:moveTo>
                <a:lnTo>
                  <a:pt x="10765" y="7304"/>
                </a:lnTo>
                <a:cubicBezTo>
                  <a:pt x="11034" y="7361"/>
                  <a:pt x="11314" y="7436"/>
                  <a:pt x="11613" y="7531"/>
                </a:cubicBezTo>
                <a:lnTo>
                  <a:pt x="11406" y="8706"/>
                </a:lnTo>
                <a:cubicBezTo>
                  <a:pt x="11268" y="8663"/>
                  <a:pt x="11130" y="8622"/>
                  <a:pt x="10992" y="8586"/>
                </a:cubicBezTo>
                <a:lnTo>
                  <a:pt x="10765" y="7304"/>
                </a:lnTo>
                <a:close/>
                <a:moveTo>
                  <a:pt x="4461" y="7388"/>
                </a:moveTo>
                <a:lnTo>
                  <a:pt x="4668" y="8563"/>
                </a:lnTo>
                <a:cubicBezTo>
                  <a:pt x="4225" y="8706"/>
                  <a:pt x="3816" y="8804"/>
                  <a:pt x="3430" y="8859"/>
                </a:cubicBezTo>
                <a:lnTo>
                  <a:pt x="3429" y="8859"/>
                </a:lnTo>
                <a:lnTo>
                  <a:pt x="3222" y="7679"/>
                </a:lnTo>
                <a:cubicBezTo>
                  <a:pt x="3613" y="7621"/>
                  <a:pt x="4023" y="7525"/>
                  <a:pt x="4461" y="7388"/>
                </a:cubicBezTo>
                <a:close/>
                <a:moveTo>
                  <a:pt x="16052" y="7388"/>
                </a:moveTo>
                <a:cubicBezTo>
                  <a:pt x="16490" y="7525"/>
                  <a:pt x="16899" y="7621"/>
                  <a:pt x="17290" y="7678"/>
                </a:cubicBezTo>
                <a:lnTo>
                  <a:pt x="17083" y="8859"/>
                </a:lnTo>
                <a:cubicBezTo>
                  <a:pt x="16696" y="8804"/>
                  <a:pt x="16288" y="8706"/>
                  <a:pt x="15845" y="8563"/>
                </a:cubicBezTo>
                <a:lnTo>
                  <a:pt x="16052" y="7388"/>
                </a:lnTo>
                <a:close/>
                <a:moveTo>
                  <a:pt x="1318" y="7650"/>
                </a:moveTo>
                <a:lnTo>
                  <a:pt x="1318" y="7650"/>
                </a:lnTo>
                <a:cubicBezTo>
                  <a:pt x="1650" y="7714"/>
                  <a:pt x="1985" y="7745"/>
                  <a:pt x="2328" y="7745"/>
                </a:cubicBezTo>
                <a:cubicBezTo>
                  <a:pt x="2425" y="7745"/>
                  <a:pt x="2522" y="7743"/>
                  <a:pt x="2620" y="7738"/>
                </a:cubicBezTo>
                <a:lnTo>
                  <a:pt x="2827" y="8914"/>
                </a:lnTo>
                <a:cubicBezTo>
                  <a:pt x="2768" y="8916"/>
                  <a:pt x="2709" y="8917"/>
                  <a:pt x="2651" y="8917"/>
                </a:cubicBezTo>
                <a:cubicBezTo>
                  <a:pt x="2264" y="8917"/>
                  <a:pt x="1890" y="8873"/>
                  <a:pt x="1518" y="8784"/>
                </a:cubicBezTo>
                <a:cubicBezTo>
                  <a:pt x="1448" y="8386"/>
                  <a:pt x="1382" y="8013"/>
                  <a:pt x="1318" y="7650"/>
                </a:cubicBezTo>
                <a:close/>
                <a:moveTo>
                  <a:pt x="19194" y="7650"/>
                </a:moveTo>
                <a:lnTo>
                  <a:pt x="19194" y="7650"/>
                </a:lnTo>
                <a:cubicBezTo>
                  <a:pt x="19130" y="8013"/>
                  <a:pt x="19064" y="8386"/>
                  <a:pt x="18994" y="8784"/>
                </a:cubicBezTo>
                <a:cubicBezTo>
                  <a:pt x="18622" y="8873"/>
                  <a:pt x="18248" y="8917"/>
                  <a:pt x="17861" y="8917"/>
                </a:cubicBezTo>
                <a:cubicBezTo>
                  <a:pt x="17803" y="8917"/>
                  <a:pt x="17744" y="8916"/>
                  <a:pt x="17685" y="8914"/>
                </a:cubicBezTo>
                <a:lnTo>
                  <a:pt x="17892" y="7738"/>
                </a:lnTo>
                <a:cubicBezTo>
                  <a:pt x="17991" y="7743"/>
                  <a:pt x="18088" y="7745"/>
                  <a:pt x="18185" y="7745"/>
                </a:cubicBezTo>
                <a:cubicBezTo>
                  <a:pt x="18528" y="7745"/>
                  <a:pt x="18862" y="7714"/>
                  <a:pt x="19194" y="7650"/>
                </a:cubicBezTo>
                <a:close/>
                <a:moveTo>
                  <a:pt x="8323" y="7733"/>
                </a:moveTo>
                <a:lnTo>
                  <a:pt x="8530" y="8903"/>
                </a:lnTo>
                <a:cubicBezTo>
                  <a:pt x="8123" y="9054"/>
                  <a:pt x="7721" y="9222"/>
                  <a:pt x="7326" y="9392"/>
                </a:cubicBezTo>
                <a:lnTo>
                  <a:pt x="7121" y="8229"/>
                </a:lnTo>
                <a:cubicBezTo>
                  <a:pt x="7518" y="8058"/>
                  <a:pt x="7921" y="7885"/>
                  <a:pt x="8323" y="7733"/>
                </a:cubicBezTo>
                <a:close/>
                <a:moveTo>
                  <a:pt x="12189" y="7733"/>
                </a:moveTo>
                <a:cubicBezTo>
                  <a:pt x="12590" y="7885"/>
                  <a:pt x="12994" y="8056"/>
                  <a:pt x="13391" y="8229"/>
                </a:cubicBezTo>
                <a:lnTo>
                  <a:pt x="13186" y="9392"/>
                </a:lnTo>
                <a:cubicBezTo>
                  <a:pt x="12791" y="9222"/>
                  <a:pt x="12389" y="9054"/>
                  <a:pt x="11982" y="8903"/>
                </a:cubicBezTo>
                <a:lnTo>
                  <a:pt x="12189" y="7733"/>
                </a:lnTo>
                <a:close/>
                <a:moveTo>
                  <a:pt x="6552" y="8476"/>
                </a:moveTo>
                <a:lnTo>
                  <a:pt x="6758" y="9640"/>
                </a:lnTo>
                <a:cubicBezTo>
                  <a:pt x="6353" y="9815"/>
                  <a:pt x="5955" y="9985"/>
                  <a:pt x="5555" y="10137"/>
                </a:cubicBezTo>
                <a:lnTo>
                  <a:pt x="5350" y="8966"/>
                </a:lnTo>
                <a:cubicBezTo>
                  <a:pt x="5756" y="8816"/>
                  <a:pt x="6159" y="8648"/>
                  <a:pt x="6552" y="8476"/>
                </a:cubicBezTo>
                <a:close/>
                <a:moveTo>
                  <a:pt x="13960" y="8476"/>
                </a:moveTo>
                <a:cubicBezTo>
                  <a:pt x="14353" y="8648"/>
                  <a:pt x="14756" y="8816"/>
                  <a:pt x="15162" y="8966"/>
                </a:cubicBezTo>
                <a:lnTo>
                  <a:pt x="14957" y="10137"/>
                </a:lnTo>
                <a:cubicBezTo>
                  <a:pt x="14557" y="9985"/>
                  <a:pt x="14159" y="9815"/>
                  <a:pt x="13754" y="9640"/>
                </a:cubicBezTo>
                <a:lnTo>
                  <a:pt x="13960" y="8476"/>
                </a:lnTo>
                <a:close/>
                <a:moveTo>
                  <a:pt x="15740" y="9162"/>
                </a:moveTo>
                <a:cubicBezTo>
                  <a:pt x="16178" y="9299"/>
                  <a:pt x="16587" y="9395"/>
                  <a:pt x="16979" y="9453"/>
                </a:cubicBezTo>
                <a:lnTo>
                  <a:pt x="16771" y="10633"/>
                </a:lnTo>
                <a:cubicBezTo>
                  <a:pt x="16354" y="10575"/>
                  <a:pt x="15942" y="10471"/>
                  <a:pt x="15533" y="10339"/>
                </a:cubicBezTo>
                <a:lnTo>
                  <a:pt x="15740" y="9162"/>
                </a:lnTo>
                <a:close/>
                <a:moveTo>
                  <a:pt x="4772" y="9162"/>
                </a:moveTo>
                <a:lnTo>
                  <a:pt x="4979" y="10339"/>
                </a:lnTo>
                <a:cubicBezTo>
                  <a:pt x="4570" y="10471"/>
                  <a:pt x="4158" y="10575"/>
                  <a:pt x="3741" y="10635"/>
                </a:cubicBezTo>
                <a:lnTo>
                  <a:pt x="3533" y="9453"/>
                </a:lnTo>
                <a:cubicBezTo>
                  <a:pt x="3925" y="9395"/>
                  <a:pt x="4334" y="9300"/>
                  <a:pt x="4772" y="9162"/>
                </a:cubicBezTo>
                <a:close/>
                <a:moveTo>
                  <a:pt x="1630" y="9424"/>
                </a:moveTo>
                <a:lnTo>
                  <a:pt x="1630" y="9424"/>
                </a:lnTo>
                <a:cubicBezTo>
                  <a:pt x="1966" y="9488"/>
                  <a:pt x="2308" y="9519"/>
                  <a:pt x="2649" y="9519"/>
                </a:cubicBezTo>
                <a:cubicBezTo>
                  <a:pt x="2744" y="9519"/>
                  <a:pt x="2838" y="9516"/>
                  <a:pt x="2932" y="9512"/>
                </a:cubicBezTo>
                <a:lnTo>
                  <a:pt x="3139" y="10687"/>
                </a:lnTo>
                <a:cubicBezTo>
                  <a:pt x="3084" y="10688"/>
                  <a:pt x="3028" y="10689"/>
                  <a:pt x="2973" y="10689"/>
                </a:cubicBezTo>
                <a:cubicBezTo>
                  <a:pt x="2599" y="10689"/>
                  <a:pt x="2219" y="10648"/>
                  <a:pt x="1829" y="10555"/>
                </a:cubicBezTo>
                <a:cubicBezTo>
                  <a:pt x="1759" y="10147"/>
                  <a:pt x="1693" y="9774"/>
                  <a:pt x="1630" y="9424"/>
                </a:cubicBezTo>
                <a:close/>
                <a:moveTo>
                  <a:pt x="18880" y="9423"/>
                </a:moveTo>
                <a:cubicBezTo>
                  <a:pt x="18819" y="9774"/>
                  <a:pt x="18753" y="10146"/>
                  <a:pt x="18681" y="10555"/>
                </a:cubicBezTo>
                <a:cubicBezTo>
                  <a:pt x="18292" y="10648"/>
                  <a:pt x="17913" y="10689"/>
                  <a:pt x="17539" y="10689"/>
                </a:cubicBezTo>
                <a:cubicBezTo>
                  <a:pt x="17484" y="10689"/>
                  <a:pt x="17428" y="10688"/>
                  <a:pt x="17373" y="10687"/>
                </a:cubicBezTo>
                <a:lnTo>
                  <a:pt x="17580" y="9512"/>
                </a:lnTo>
                <a:cubicBezTo>
                  <a:pt x="17674" y="9516"/>
                  <a:pt x="17768" y="9519"/>
                  <a:pt x="17862" y="9519"/>
                </a:cubicBezTo>
                <a:cubicBezTo>
                  <a:pt x="18203" y="9519"/>
                  <a:pt x="18545" y="9488"/>
                  <a:pt x="18880" y="9423"/>
                </a:cubicBezTo>
                <a:close/>
                <a:moveTo>
                  <a:pt x="9630" y="11440"/>
                </a:moveTo>
                <a:lnTo>
                  <a:pt x="9950" y="13250"/>
                </a:lnTo>
                <a:lnTo>
                  <a:pt x="9082" y="18167"/>
                </a:lnTo>
                <a:cubicBezTo>
                  <a:pt x="9034" y="18339"/>
                  <a:pt x="8927" y="18425"/>
                  <a:pt x="8758" y="18425"/>
                </a:cubicBezTo>
                <a:cubicBezTo>
                  <a:pt x="8744" y="18425"/>
                  <a:pt x="8730" y="18424"/>
                  <a:pt x="8716" y="18423"/>
                </a:cubicBezTo>
                <a:cubicBezTo>
                  <a:pt x="8546" y="18393"/>
                  <a:pt x="8431" y="18229"/>
                  <a:pt x="8461" y="18059"/>
                </a:cubicBezTo>
                <a:lnTo>
                  <a:pt x="9630" y="11440"/>
                </a:lnTo>
                <a:close/>
                <a:moveTo>
                  <a:pt x="11819" y="0"/>
                </a:moveTo>
                <a:cubicBezTo>
                  <a:pt x="11383" y="0"/>
                  <a:pt x="10982" y="324"/>
                  <a:pt x="10906" y="758"/>
                </a:cubicBezTo>
                <a:lnTo>
                  <a:pt x="10255" y="4418"/>
                </a:lnTo>
                <a:lnTo>
                  <a:pt x="9606" y="758"/>
                </a:lnTo>
                <a:cubicBezTo>
                  <a:pt x="9530" y="325"/>
                  <a:pt x="9126" y="0"/>
                  <a:pt x="8692" y="0"/>
                </a:cubicBezTo>
                <a:cubicBezTo>
                  <a:pt x="8643" y="0"/>
                  <a:pt x="8592" y="5"/>
                  <a:pt x="8543" y="13"/>
                </a:cubicBezTo>
                <a:cubicBezTo>
                  <a:pt x="8045" y="102"/>
                  <a:pt x="7711" y="579"/>
                  <a:pt x="7800" y="1077"/>
                </a:cubicBezTo>
                <a:lnTo>
                  <a:pt x="7891" y="1601"/>
                </a:lnTo>
                <a:cubicBezTo>
                  <a:pt x="7773" y="1636"/>
                  <a:pt x="7656" y="1676"/>
                  <a:pt x="7539" y="1715"/>
                </a:cubicBezTo>
                <a:cubicBezTo>
                  <a:pt x="7528" y="1718"/>
                  <a:pt x="7518" y="1722"/>
                  <a:pt x="7508" y="1726"/>
                </a:cubicBezTo>
                <a:cubicBezTo>
                  <a:pt x="6903" y="1938"/>
                  <a:pt x="6312" y="2195"/>
                  <a:pt x="5731" y="2448"/>
                </a:cubicBezTo>
                <a:cubicBezTo>
                  <a:pt x="5728" y="2449"/>
                  <a:pt x="5725" y="2451"/>
                  <a:pt x="5722" y="2451"/>
                </a:cubicBezTo>
                <a:cubicBezTo>
                  <a:pt x="5140" y="2705"/>
                  <a:pt x="4569" y="2953"/>
                  <a:pt x="3997" y="3154"/>
                </a:cubicBezTo>
                <a:cubicBezTo>
                  <a:pt x="3980" y="3159"/>
                  <a:pt x="3965" y="3163"/>
                  <a:pt x="3950" y="3171"/>
                </a:cubicBezTo>
                <a:cubicBezTo>
                  <a:pt x="3387" y="3365"/>
                  <a:pt x="2824" y="3511"/>
                  <a:pt x="2248" y="3569"/>
                </a:cubicBezTo>
                <a:cubicBezTo>
                  <a:pt x="2231" y="3569"/>
                  <a:pt x="2212" y="3571"/>
                  <a:pt x="2194" y="3574"/>
                </a:cubicBezTo>
                <a:lnTo>
                  <a:pt x="2188" y="3575"/>
                </a:lnTo>
                <a:cubicBezTo>
                  <a:pt x="2034" y="3589"/>
                  <a:pt x="1879" y="3596"/>
                  <a:pt x="1722" y="3596"/>
                </a:cubicBezTo>
                <a:cubicBezTo>
                  <a:pt x="1290" y="3596"/>
                  <a:pt x="850" y="3541"/>
                  <a:pt x="395" y="3413"/>
                </a:cubicBezTo>
                <a:cubicBezTo>
                  <a:pt x="369" y="3405"/>
                  <a:pt x="341" y="3402"/>
                  <a:pt x="314" y="3402"/>
                </a:cubicBezTo>
                <a:cubicBezTo>
                  <a:pt x="241" y="3402"/>
                  <a:pt x="169" y="3429"/>
                  <a:pt x="112" y="3480"/>
                </a:cubicBezTo>
                <a:cubicBezTo>
                  <a:pt x="35" y="3549"/>
                  <a:pt x="0" y="3653"/>
                  <a:pt x="19" y="3756"/>
                </a:cubicBezTo>
                <a:cubicBezTo>
                  <a:pt x="134" y="4416"/>
                  <a:pt x="1155" y="10201"/>
                  <a:pt x="1270" y="10851"/>
                </a:cubicBezTo>
                <a:cubicBezTo>
                  <a:pt x="1290" y="10964"/>
                  <a:pt x="1373" y="11057"/>
                  <a:pt x="1485" y="11088"/>
                </a:cubicBezTo>
                <a:cubicBezTo>
                  <a:pt x="1973" y="11225"/>
                  <a:pt x="2510" y="11294"/>
                  <a:pt x="3054" y="11294"/>
                </a:cubicBezTo>
                <a:cubicBezTo>
                  <a:pt x="3885" y="11294"/>
                  <a:pt x="4731" y="11134"/>
                  <a:pt x="5443" y="10817"/>
                </a:cubicBezTo>
                <a:cubicBezTo>
                  <a:pt x="6735" y="10366"/>
                  <a:pt x="7945" y="9705"/>
                  <a:pt x="9250" y="9291"/>
                </a:cubicBezTo>
                <a:lnTo>
                  <a:pt x="9324" y="9709"/>
                </a:lnTo>
                <a:lnTo>
                  <a:pt x="7867" y="17954"/>
                </a:lnTo>
                <a:cubicBezTo>
                  <a:pt x="7780" y="18452"/>
                  <a:pt x="8114" y="18929"/>
                  <a:pt x="8611" y="19016"/>
                </a:cubicBezTo>
                <a:cubicBezTo>
                  <a:pt x="8663" y="19025"/>
                  <a:pt x="8714" y="19030"/>
                  <a:pt x="8765" y="19030"/>
                </a:cubicBezTo>
                <a:cubicBezTo>
                  <a:pt x="9197" y="19030"/>
                  <a:pt x="9598" y="18709"/>
                  <a:pt x="9675" y="18271"/>
                </a:cubicBezTo>
                <a:lnTo>
                  <a:pt x="10255" y="14982"/>
                </a:lnTo>
                <a:lnTo>
                  <a:pt x="10837" y="18271"/>
                </a:lnTo>
                <a:cubicBezTo>
                  <a:pt x="10914" y="18708"/>
                  <a:pt x="11314" y="19030"/>
                  <a:pt x="11748" y="19030"/>
                </a:cubicBezTo>
                <a:cubicBezTo>
                  <a:pt x="11798" y="19030"/>
                  <a:pt x="11849" y="19025"/>
                  <a:pt x="11901" y="19016"/>
                </a:cubicBezTo>
                <a:cubicBezTo>
                  <a:pt x="12399" y="18929"/>
                  <a:pt x="12732" y="18452"/>
                  <a:pt x="12644" y="17954"/>
                </a:cubicBezTo>
                <a:lnTo>
                  <a:pt x="12411" y="16629"/>
                </a:lnTo>
                <a:cubicBezTo>
                  <a:pt x="12381" y="16463"/>
                  <a:pt x="12253" y="16389"/>
                  <a:pt x="12122" y="16389"/>
                </a:cubicBezTo>
                <a:cubicBezTo>
                  <a:pt x="11952" y="16389"/>
                  <a:pt x="11778" y="16516"/>
                  <a:pt x="11816" y="16733"/>
                </a:cubicBezTo>
                <a:lnTo>
                  <a:pt x="12051" y="18059"/>
                </a:lnTo>
                <a:cubicBezTo>
                  <a:pt x="12081" y="18229"/>
                  <a:pt x="11966" y="18393"/>
                  <a:pt x="11795" y="18423"/>
                </a:cubicBezTo>
                <a:cubicBezTo>
                  <a:pt x="11780" y="18424"/>
                  <a:pt x="11766" y="18425"/>
                  <a:pt x="11753" y="18425"/>
                </a:cubicBezTo>
                <a:cubicBezTo>
                  <a:pt x="11585" y="18425"/>
                  <a:pt x="11477" y="18339"/>
                  <a:pt x="11430" y="18167"/>
                </a:cubicBezTo>
                <a:lnTo>
                  <a:pt x="9832" y="9127"/>
                </a:lnTo>
                <a:cubicBezTo>
                  <a:pt x="10038" y="9078"/>
                  <a:pt x="10243" y="9038"/>
                  <a:pt x="10451" y="9008"/>
                </a:cubicBezTo>
                <a:lnTo>
                  <a:pt x="11524" y="15073"/>
                </a:lnTo>
                <a:cubicBezTo>
                  <a:pt x="11552" y="15237"/>
                  <a:pt x="11682" y="15312"/>
                  <a:pt x="11813" y="15312"/>
                </a:cubicBezTo>
                <a:cubicBezTo>
                  <a:pt x="11983" y="15312"/>
                  <a:pt x="12156" y="15186"/>
                  <a:pt x="12117" y="14969"/>
                </a:cubicBezTo>
                <a:lnTo>
                  <a:pt x="11106" y="9244"/>
                </a:lnTo>
                <a:lnTo>
                  <a:pt x="11106" y="9244"/>
                </a:lnTo>
                <a:cubicBezTo>
                  <a:pt x="12477" y="9654"/>
                  <a:pt x="13733" y="10481"/>
                  <a:pt x="15116" y="10834"/>
                </a:cubicBezTo>
                <a:cubicBezTo>
                  <a:pt x="15918" y="11110"/>
                  <a:pt x="16738" y="11285"/>
                  <a:pt x="17565" y="11285"/>
                </a:cubicBezTo>
                <a:cubicBezTo>
                  <a:pt x="18050" y="11285"/>
                  <a:pt x="18538" y="11225"/>
                  <a:pt x="19026" y="11088"/>
                </a:cubicBezTo>
                <a:cubicBezTo>
                  <a:pt x="19138" y="11057"/>
                  <a:pt x="19222" y="10964"/>
                  <a:pt x="19242" y="10851"/>
                </a:cubicBezTo>
                <a:cubicBezTo>
                  <a:pt x="19355" y="10201"/>
                  <a:pt x="20377" y="4416"/>
                  <a:pt x="20493" y="3756"/>
                </a:cubicBezTo>
                <a:cubicBezTo>
                  <a:pt x="20493" y="3524"/>
                  <a:pt x="20389" y="3410"/>
                  <a:pt x="20179" y="3410"/>
                </a:cubicBezTo>
                <a:cubicBezTo>
                  <a:pt x="20159" y="3410"/>
                  <a:pt x="20138" y="3411"/>
                  <a:pt x="20115" y="3413"/>
                </a:cubicBezTo>
                <a:cubicBezTo>
                  <a:pt x="19698" y="3530"/>
                  <a:pt x="19303" y="3578"/>
                  <a:pt x="18917" y="3578"/>
                </a:cubicBezTo>
                <a:cubicBezTo>
                  <a:pt x="18116" y="3578"/>
                  <a:pt x="17354" y="3371"/>
                  <a:pt x="16515" y="3154"/>
                </a:cubicBezTo>
                <a:cubicBezTo>
                  <a:pt x="15194" y="2691"/>
                  <a:pt x="13960" y="2014"/>
                  <a:pt x="12621" y="1601"/>
                </a:cubicBezTo>
                <a:lnTo>
                  <a:pt x="12713" y="1077"/>
                </a:lnTo>
                <a:cubicBezTo>
                  <a:pt x="12800" y="579"/>
                  <a:pt x="12467" y="102"/>
                  <a:pt x="11970" y="13"/>
                </a:cubicBezTo>
                <a:cubicBezTo>
                  <a:pt x="11919" y="5"/>
                  <a:pt x="11869" y="0"/>
                  <a:pt x="118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3" name="Google Shape;1793;p73"/>
          <p:cNvGrpSpPr/>
          <p:nvPr/>
        </p:nvGrpSpPr>
        <p:grpSpPr>
          <a:xfrm>
            <a:off x="6638310" y="2763477"/>
            <a:ext cx="455782" cy="297082"/>
            <a:chOff x="6638310" y="2763477"/>
            <a:chExt cx="455782" cy="297082"/>
          </a:xfrm>
        </p:grpSpPr>
        <p:sp>
          <p:nvSpPr>
            <p:cNvPr id="1794" name="Google Shape;1794;p73"/>
            <p:cNvSpPr/>
            <p:nvPr/>
          </p:nvSpPr>
          <p:spPr>
            <a:xfrm>
              <a:off x="6638310" y="2763477"/>
              <a:ext cx="455782" cy="297082"/>
            </a:xfrm>
            <a:custGeom>
              <a:avLst/>
              <a:gdLst/>
              <a:ahLst/>
              <a:cxnLst/>
              <a:rect l="l" t="t" r="r" b="b"/>
              <a:pathLst>
                <a:path w="20480" h="13349" extrusionOk="0">
                  <a:moveTo>
                    <a:pt x="10880" y="1830"/>
                  </a:moveTo>
                  <a:cubicBezTo>
                    <a:pt x="11052" y="1830"/>
                    <a:pt x="11190" y="1969"/>
                    <a:pt x="11190" y="2141"/>
                  </a:cubicBezTo>
                  <a:lnTo>
                    <a:pt x="11190" y="3835"/>
                  </a:lnTo>
                  <a:lnTo>
                    <a:pt x="9187" y="3835"/>
                  </a:lnTo>
                  <a:lnTo>
                    <a:pt x="9187" y="2141"/>
                  </a:lnTo>
                  <a:cubicBezTo>
                    <a:pt x="9187" y="1969"/>
                    <a:pt x="9327" y="1830"/>
                    <a:pt x="9498" y="1830"/>
                  </a:cubicBezTo>
                  <a:close/>
                  <a:moveTo>
                    <a:pt x="8588" y="3417"/>
                  </a:moveTo>
                  <a:lnTo>
                    <a:pt x="8588" y="3835"/>
                  </a:lnTo>
                  <a:lnTo>
                    <a:pt x="8326" y="3835"/>
                  </a:lnTo>
                  <a:cubicBezTo>
                    <a:pt x="7848" y="3862"/>
                    <a:pt x="7430" y="4155"/>
                    <a:pt x="7231" y="4579"/>
                  </a:cubicBezTo>
                  <a:lnTo>
                    <a:pt x="5779" y="4579"/>
                  </a:lnTo>
                  <a:lnTo>
                    <a:pt x="5779" y="3417"/>
                  </a:lnTo>
                  <a:close/>
                  <a:moveTo>
                    <a:pt x="12139" y="4435"/>
                  </a:moveTo>
                  <a:cubicBezTo>
                    <a:pt x="12417" y="4463"/>
                    <a:pt x="12651" y="4651"/>
                    <a:pt x="12737" y="4918"/>
                  </a:cubicBezTo>
                  <a:lnTo>
                    <a:pt x="13063" y="5915"/>
                  </a:lnTo>
                  <a:lnTo>
                    <a:pt x="7415" y="5915"/>
                  </a:lnTo>
                  <a:lnTo>
                    <a:pt x="7741" y="4916"/>
                  </a:lnTo>
                  <a:cubicBezTo>
                    <a:pt x="7827" y="4651"/>
                    <a:pt x="8061" y="4463"/>
                    <a:pt x="8339" y="4435"/>
                  </a:cubicBezTo>
                  <a:close/>
                  <a:moveTo>
                    <a:pt x="4812" y="7968"/>
                  </a:moveTo>
                  <a:lnTo>
                    <a:pt x="5472" y="9987"/>
                  </a:lnTo>
                  <a:cubicBezTo>
                    <a:pt x="5368" y="9982"/>
                    <a:pt x="5265" y="9980"/>
                    <a:pt x="5162" y="9980"/>
                  </a:cubicBezTo>
                  <a:cubicBezTo>
                    <a:pt x="4777" y="9980"/>
                    <a:pt x="4401" y="10016"/>
                    <a:pt x="4043" y="10087"/>
                  </a:cubicBezTo>
                  <a:cubicBezTo>
                    <a:pt x="4009" y="10093"/>
                    <a:pt x="3972" y="10101"/>
                    <a:pt x="3934" y="10108"/>
                  </a:cubicBezTo>
                  <a:lnTo>
                    <a:pt x="3934" y="8250"/>
                  </a:lnTo>
                  <a:lnTo>
                    <a:pt x="4812" y="7968"/>
                  </a:lnTo>
                  <a:close/>
                  <a:moveTo>
                    <a:pt x="15576" y="7939"/>
                  </a:moveTo>
                  <a:lnTo>
                    <a:pt x="16545" y="8250"/>
                  </a:lnTo>
                  <a:lnTo>
                    <a:pt x="16545" y="10108"/>
                  </a:lnTo>
                  <a:lnTo>
                    <a:pt x="16438" y="10087"/>
                  </a:lnTo>
                  <a:cubicBezTo>
                    <a:pt x="16126" y="10023"/>
                    <a:pt x="15792" y="9993"/>
                    <a:pt x="15451" y="9993"/>
                  </a:cubicBezTo>
                  <a:cubicBezTo>
                    <a:pt x="15266" y="9993"/>
                    <a:pt x="15078" y="10002"/>
                    <a:pt x="14889" y="10019"/>
                  </a:cubicBezTo>
                  <a:lnTo>
                    <a:pt x="15576" y="7939"/>
                  </a:lnTo>
                  <a:close/>
                  <a:moveTo>
                    <a:pt x="19277" y="6514"/>
                  </a:moveTo>
                  <a:cubicBezTo>
                    <a:pt x="19609" y="6514"/>
                    <a:pt x="19880" y="6785"/>
                    <a:pt x="19880" y="7118"/>
                  </a:cubicBezTo>
                  <a:lnTo>
                    <a:pt x="19880" y="10764"/>
                  </a:lnTo>
                  <a:lnTo>
                    <a:pt x="17144" y="10226"/>
                  </a:lnTo>
                  <a:lnTo>
                    <a:pt x="17144" y="7118"/>
                  </a:lnTo>
                  <a:cubicBezTo>
                    <a:pt x="17144" y="6785"/>
                    <a:pt x="17416" y="6514"/>
                    <a:pt x="17748" y="6514"/>
                  </a:cubicBezTo>
                  <a:close/>
                  <a:moveTo>
                    <a:pt x="6791" y="6514"/>
                  </a:moveTo>
                  <a:lnTo>
                    <a:pt x="8311" y="10798"/>
                  </a:lnTo>
                  <a:cubicBezTo>
                    <a:pt x="7946" y="10577"/>
                    <a:pt x="7514" y="10390"/>
                    <a:pt x="7038" y="10251"/>
                  </a:cubicBezTo>
                  <a:cubicBezTo>
                    <a:pt x="6738" y="10162"/>
                    <a:pt x="6431" y="10096"/>
                    <a:pt x="6125" y="10050"/>
                  </a:cubicBezTo>
                  <a:lnTo>
                    <a:pt x="5370" y="7743"/>
                  </a:lnTo>
                  <a:cubicBezTo>
                    <a:pt x="5284" y="7478"/>
                    <a:pt x="5342" y="7124"/>
                    <a:pt x="5504" y="6900"/>
                  </a:cubicBezTo>
                  <a:lnTo>
                    <a:pt x="5504" y="6899"/>
                  </a:lnTo>
                  <a:cubicBezTo>
                    <a:pt x="5684" y="6655"/>
                    <a:pt x="5958" y="6514"/>
                    <a:pt x="6260" y="6514"/>
                  </a:cubicBezTo>
                  <a:close/>
                  <a:moveTo>
                    <a:pt x="14117" y="6516"/>
                  </a:moveTo>
                  <a:cubicBezTo>
                    <a:pt x="14419" y="6516"/>
                    <a:pt x="14695" y="6655"/>
                    <a:pt x="14872" y="6900"/>
                  </a:cubicBezTo>
                  <a:lnTo>
                    <a:pt x="14872" y="6899"/>
                  </a:lnTo>
                  <a:cubicBezTo>
                    <a:pt x="15052" y="7145"/>
                    <a:pt x="15102" y="7453"/>
                    <a:pt x="15009" y="7741"/>
                  </a:cubicBezTo>
                  <a:lnTo>
                    <a:pt x="14226" y="10114"/>
                  </a:lnTo>
                  <a:cubicBezTo>
                    <a:pt x="13504" y="10254"/>
                    <a:pt x="12810" y="10507"/>
                    <a:pt x="12263" y="10841"/>
                  </a:cubicBezTo>
                  <a:lnTo>
                    <a:pt x="13693" y="6516"/>
                  </a:lnTo>
                  <a:close/>
                  <a:moveTo>
                    <a:pt x="13062" y="6516"/>
                  </a:moveTo>
                  <a:lnTo>
                    <a:pt x="11228" y="12059"/>
                  </a:lnTo>
                  <a:cubicBezTo>
                    <a:pt x="11228" y="12062"/>
                    <a:pt x="11226" y="12065"/>
                    <a:pt x="11225" y="12068"/>
                  </a:cubicBezTo>
                  <a:cubicBezTo>
                    <a:pt x="11087" y="12518"/>
                    <a:pt x="10698" y="12745"/>
                    <a:pt x="10309" y="12745"/>
                  </a:cubicBezTo>
                  <a:cubicBezTo>
                    <a:pt x="9929" y="12745"/>
                    <a:pt x="9550" y="12527"/>
                    <a:pt x="9406" y="12088"/>
                  </a:cubicBezTo>
                  <a:lnTo>
                    <a:pt x="9403" y="12078"/>
                  </a:lnTo>
                  <a:lnTo>
                    <a:pt x="7427" y="6516"/>
                  </a:lnTo>
                  <a:close/>
                  <a:moveTo>
                    <a:pt x="15454" y="10595"/>
                  </a:moveTo>
                  <a:cubicBezTo>
                    <a:pt x="15762" y="10595"/>
                    <a:pt x="16055" y="10621"/>
                    <a:pt x="16320" y="10675"/>
                  </a:cubicBezTo>
                  <a:cubicBezTo>
                    <a:pt x="17506" y="10908"/>
                    <a:pt x="18693" y="11142"/>
                    <a:pt x="19879" y="11375"/>
                  </a:cubicBezTo>
                  <a:lnTo>
                    <a:pt x="19879" y="12039"/>
                  </a:lnTo>
                  <a:cubicBezTo>
                    <a:pt x="19879" y="12429"/>
                    <a:pt x="19562" y="12748"/>
                    <a:pt x="19173" y="12748"/>
                  </a:cubicBezTo>
                  <a:lnTo>
                    <a:pt x="11536" y="12748"/>
                  </a:lnTo>
                  <a:cubicBezTo>
                    <a:pt x="11733" y="12498"/>
                    <a:pt x="11920" y="11905"/>
                    <a:pt x="11920" y="11905"/>
                  </a:cubicBezTo>
                  <a:cubicBezTo>
                    <a:pt x="12672" y="11048"/>
                    <a:pt x="14184" y="10595"/>
                    <a:pt x="15454" y="10595"/>
                  </a:cubicBezTo>
                  <a:close/>
                  <a:moveTo>
                    <a:pt x="5151" y="10584"/>
                  </a:moveTo>
                  <a:cubicBezTo>
                    <a:pt x="6453" y="10584"/>
                    <a:pt x="7961" y="11007"/>
                    <a:pt x="8706" y="11910"/>
                  </a:cubicBezTo>
                  <a:cubicBezTo>
                    <a:pt x="8706" y="11910"/>
                    <a:pt x="8899" y="12507"/>
                    <a:pt x="9086" y="12749"/>
                  </a:cubicBezTo>
                  <a:lnTo>
                    <a:pt x="1307" y="12749"/>
                  </a:lnTo>
                  <a:cubicBezTo>
                    <a:pt x="916" y="12749"/>
                    <a:pt x="599" y="12429"/>
                    <a:pt x="599" y="12039"/>
                  </a:cubicBezTo>
                  <a:lnTo>
                    <a:pt x="599" y="11375"/>
                  </a:lnTo>
                  <a:cubicBezTo>
                    <a:pt x="1310" y="11237"/>
                    <a:pt x="3383" y="10830"/>
                    <a:pt x="4161" y="10675"/>
                  </a:cubicBezTo>
                  <a:cubicBezTo>
                    <a:pt x="4463" y="10615"/>
                    <a:pt x="4799" y="10584"/>
                    <a:pt x="5151" y="10584"/>
                  </a:cubicBezTo>
                  <a:close/>
                  <a:moveTo>
                    <a:pt x="9131" y="0"/>
                  </a:moveTo>
                  <a:cubicBezTo>
                    <a:pt x="8965" y="0"/>
                    <a:pt x="8830" y="135"/>
                    <a:pt x="8830" y="301"/>
                  </a:cubicBezTo>
                  <a:cubicBezTo>
                    <a:pt x="8830" y="466"/>
                    <a:pt x="8965" y="601"/>
                    <a:pt x="9131" y="601"/>
                  </a:cubicBezTo>
                  <a:lnTo>
                    <a:pt x="9889" y="601"/>
                  </a:lnTo>
                  <a:lnTo>
                    <a:pt x="9889" y="1229"/>
                  </a:lnTo>
                  <a:lnTo>
                    <a:pt x="9498" y="1229"/>
                  </a:lnTo>
                  <a:cubicBezTo>
                    <a:pt x="8996" y="1229"/>
                    <a:pt x="8588" y="1638"/>
                    <a:pt x="8588" y="2139"/>
                  </a:cubicBezTo>
                  <a:lnTo>
                    <a:pt x="8588" y="2816"/>
                  </a:lnTo>
                  <a:lnTo>
                    <a:pt x="5478" y="2816"/>
                  </a:lnTo>
                  <a:cubicBezTo>
                    <a:pt x="5313" y="2816"/>
                    <a:pt x="5178" y="2951"/>
                    <a:pt x="5178" y="3116"/>
                  </a:cubicBezTo>
                  <a:lnTo>
                    <a:pt x="5178" y="4878"/>
                  </a:lnTo>
                  <a:cubicBezTo>
                    <a:pt x="5178" y="5044"/>
                    <a:pt x="5313" y="5178"/>
                    <a:pt x="5478" y="5178"/>
                  </a:cubicBezTo>
                  <a:lnTo>
                    <a:pt x="7024" y="5178"/>
                  </a:lnTo>
                  <a:lnTo>
                    <a:pt x="6785" y="5915"/>
                  </a:lnTo>
                  <a:lnTo>
                    <a:pt x="6260" y="5915"/>
                  </a:lnTo>
                  <a:cubicBezTo>
                    <a:pt x="5457" y="5915"/>
                    <a:pt x="4769" y="6562"/>
                    <a:pt x="4725" y="7366"/>
                  </a:cubicBezTo>
                  <a:lnTo>
                    <a:pt x="3934" y="7619"/>
                  </a:lnTo>
                  <a:lnTo>
                    <a:pt x="3934" y="7118"/>
                  </a:lnTo>
                  <a:cubicBezTo>
                    <a:pt x="3934" y="6455"/>
                    <a:pt x="3395" y="5915"/>
                    <a:pt x="2732" y="5915"/>
                  </a:cubicBezTo>
                  <a:lnTo>
                    <a:pt x="1203" y="5915"/>
                  </a:lnTo>
                  <a:cubicBezTo>
                    <a:pt x="539" y="5915"/>
                    <a:pt x="0" y="6455"/>
                    <a:pt x="0" y="7118"/>
                  </a:cubicBezTo>
                  <a:lnTo>
                    <a:pt x="0" y="7829"/>
                  </a:lnTo>
                  <a:cubicBezTo>
                    <a:pt x="0" y="8023"/>
                    <a:pt x="150" y="8119"/>
                    <a:pt x="300" y="8119"/>
                  </a:cubicBezTo>
                  <a:cubicBezTo>
                    <a:pt x="449" y="8119"/>
                    <a:pt x="599" y="8023"/>
                    <a:pt x="599" y="7829"/>
                  </a:cubicBezTo>
                  <a:lnTo>
                    <a:pt x="599" y="7118"/>
                  </a:lnTo>
                  <a:cubicBezTo>
                    <a:pt x="599" y="6785"/>
                    <a:pt x="870" y="6514"/>
                    <a:pt x="1203" y="6514"/>
                  </a:cubicBezTo>
                  <a:lnTo>
                    <a:pt x="2730" y="6514"/>
                  </a:lnTo>
                  <a:cubicBezTo>
                    <a:pt x="3064" y="6514"/>
                    <a:pt x="3334" y="6785"/>
                    <a:pt x="3334" y="7118"/>
                  </a:cubicBezTo>
                  <a:lnTo>
                    <a:pt x="3334" y="8023"/>
                  </a:lnTo>
                  <a:lnTo>
                    <a:pt x="3334" y="8036"/>
                  </a:lnTo>
                  <a:lnTo>
                    <a:pt x="3334" y="10226"/>
                  </a:lnTo>
                  <a:cubicBezTo>
                    <a:pt x="2447" y="10402"/>
                    <a:pt x="1204" y="10646"/>
                    <a:pt x="599" y="10764"/>
                  </a:cubicBezTo>
                  <a:lnTo>
                    <a:pt x="599" y="9431"/>
                  </a:lnTo>
                  <a:cubicBezTo>
                    <a:pt x="599" y="9237"/>
                    <a:pt x="449" y="9140"/>
                    <a:pt x="300" y="9140"/>
                  </a:cubicBezTo>
                  <a:cubicBezTo>
                    <a:pt x="150" y="9140"/>
                    <a:pt x="0" y="9237"/>
                    <a:pt x="0" y="9431"/>
                  </a:cubicBezTo>
                  <a:lnTo>
                    <a:pt x="0" y="12039"/>
                  </a:lnTo>
                  <a:cubicBezTo>
                    <a:pt x="0" y="12760"/>
                    <a:pt x="585" y="13348"/>
                    <a:pt x="1307" y="13348"/>
                  </a:cubicBezTo>
                  <a:lnTo>
                    <a:pt x="19173" y="13348"/>
                  </a:lnTo>
                  <a:cubicBezTo>
                    <a:pt x="19893" y="13348"/>
                    <a:pt x="20479" y="12760"/>
                    <a:pt x="20479" y="12039"/>
                  </a:cubicBezTo>
                  <a:lnTo>
                    <a:pt x="20479" y="7118"/>
                  </a:lnTo>
                  <a:cubicBezTo>
                    <a:pt x="20479" y="6455"/>
                    <a:pt x="19940" y="5915"/>
                    <a:pt x="19275" y="5915"/>
                  </a:cubicBezTo>
                  <a:lnTo>
                    <a:pt x="17748" y="5915"/>
                  </a:lnTo>
                  <a:cubicBezTo>
                    <a:pt x="17085" y="5915"/>
                    <a:pt x="16545" y="6455"/>
                    <a:pt x="16545" y="7118"/>
                  </a:cubicBezTo>
                  <a:lnTo>
                    <a:pt x="16545" y="7619"/>
                  </a:lnTo>
                  <a:lnTo>
                    <a:pt x="15651" y="7334"/>
                  </a:lnTo>
                  <a:cubicBezTo>
                    <a:pt x="15589" y="6543"/>
                    <a:pt x="14909" y="5915"/>
                    <a:pt x="14119" y="5915"/>
                  </a:cubicBezTo>
                  <a:lnTo>
                    <a:pt x="13694" y="5915"/>
                  </a:lnTo>
                  <a:lnTo>
                    <a:pt x="13454" y="5178"/>
                  </a:lnTo>
                  <a:lnTo>
                    <a:pt x="15001" y="5178"/>
                  </a:lnTo>
                  <a:cubicBezTo>
                    <a:pt x="15167" y="5178"/>
                    <a:pt x="15301" y="5045"/>
                    <a:pt x="15301" y="4878"/>
                  </a:cubicBezTo>
                  <a:lnTo>
                    <a:pt x="15301" y="3116"/>
                  </a:lnTo>
                  <a:cubicBezTo>
                    <a:pt x="15301" y="2951"/>
                    <a:pt x="15167" y="2816"/>
                    <a:pt x="15001" y="2816"/>
                  </a:cubicBezTo>
                  <a:lnTo>
                    <a:pt x="14333" y="2816"/>
                  </a:lnTo>
                  <a:cubicBezTo>
                    <a:pt x="14168" y="2816"/>
                    <a:pt x="14033" y="2951"/>
                    <a:pt x="14033" y="3116"/>
                  </a:cubicBezTo>
                  <a:cubicBezTo>
                    <a:pt x="14033" y="3282"/>
                    <a:pt x="14168" y="3417"/>
                    <a:pt x="14333" y="3417"/>
                  </a:cubicBezTo>
                  <a:lnTo>
                    <a:pt x="14701" y="3417"/>
                  </a:lnTo>
                  <a:lnTo>
                    <a:pt x="14701" y="4578"/>
                  </a:lnTo>
                  <a:lnTo>
                    <a:pt x="13247" y="4578"/>
                  </a:lnTo>
                  <a:cubicBezTo>
                    <a:pt x="13051" y="4161"/>
                    <a:pt x="12646" y="3876"/>
                    <a:pt x="12179" y="3835"/>
                  </a:cubicBezTo>
                  <a:lnTo>
                    <a:pt x="11790" y="3835"/>
                  </a:lnTo>
                  <a:lnTo>
                    <a:pt x="11790" y="3417"/>
                  </a:lnTo>
                  <a:lnTo>
                    <a:pt x="12760" y="3417"/>
                  </a:lnTo>
                  <a:cubicBezTo>
                    <a:pt x="12925" y="3417"/>
                    <a:pt x="13060" y="3282"/>
                    <a:pt x="13060" y="3116"/>
                  </a:cubicBezTo>
                  <a:cubicBezTo>
                    <a:pt x="13060" y="2951"/>
                    <a:pt x="12925" y="2816"/>
                    <a:pt x="12760" y="2816"/>
                  </a:cubicBezTo>
                  <a:lnTo>
                    <a:pt x="11790" y="2816"/>
                  </a:lnTo>
                  <a:lnTo>
                    <a:pt x="11790" y="2139"/>
                  </a:lnTo>
                  <a:cubicBezTo>
                    <a:pt x="11790" y="1638"/>
                    <a:pt x="11383" y="1229"/>
                    <a:pt x="10880" y="1229"/>
                  </a:cubicBezTo>
                  <a:lnTo>
                    <a:pt x="10489" y="1229"/>
                  </a:lnTo>
                  <a:lnTo>
                    <a:pt x="10489" y="601"/>
                  </a:lnTo>
                  <a:lnTo>
                    <a:pt x="11248" y="601"/>
                  </a:lnTo>
                  <a:cubicBezTo>
                    <a:pt x="11413" y="601"/>
                    <a:pt x="11548" y="466"/>
                    <a:pt x="11548" y="301"/>
                  </a:cubicBezTo>
                  <a:cubicBezTo>
                    <a:pt x="11548" y="135"/>
                    <a:pt x="11413" y="0"/>
                    <a:pt x="11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73"/>
            <p:cNvSpPr/>
            <p:nvPr/>
          </p:nvSpPr>
          <p:spPr>
            <a:xfrm>
              <a:off x="6824362" y="2922311"/>
              <a:ext cx="83412" cy="107358"/>
            </a:xfrm>
            <a:custGeom>
              <a:avLst/>
              <a:gdLst/>
              <a:ahLst/>
              <a:cxnLst/>
              <a:rect l="l" t="t" r="r" b="b"/>
              <a:pathLst>
                <a:path w="3748" h="4824" extrusionOk="0">
                  <a:moveTo>
                    <a:pt x="3001" y="601"/>
                  </a:moveTo>
                  <a:lnTo>
                    <a:pt x="1880" y="3658"/>
                  </a:lnTo>
                  <a:lnTo>
                    <a:pt x="757" y="601"/>
                  </a:lnTo>
                  <a:close/>
                  <a:moveTo>
                    <a:pt x="328" y="1"/>
                  </a:moveTo>
                  <a:cubicBezTo>
                    <a:pt x="93" y="38"/>
                    <a:pt x="0" y="172"/>
                    <a:pt x="46" y="404"/>
                  </a:cubicBezTo>
                  <a:lnTo>
                    <a:pt x="1598" y="4630"/>
                  </a:lnTo>
                  <a:cubicBezTo>
                    <a:pt x="1645" y="4759"/>
                    <a:pt x="1763" y="4823"/>
                    <a:pt x="1880" y="4823"/>
                  </a:cubicBezTo>
                  <a:cubicBezTo>
                    <a:pt x="1997" y="4823"/>
                    <a:pt x="2114" y="4759"/>
                    <a:pt x="2162" y="4630"/>
                  </a:cubicBezTo>
                  <a:lnTo>
                    <a:pt x="3714" y="404"/>
                  </a:lnTo>
                  <a:cubicBezTo>
                    <a:pt x="3747" y="312"/>
                    <a:pt x="3733" y="209"/>
                    <a:pt x="3678" y="129"/>
                  </a:cubicBezTo>
                  <a:cubicBezTo>
                    <a:pt x="3622" y="48"/>
                    <a:pt x="3530" y="1"/>
                    <a:pt x="3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73"/>
            <p:cNvSpPr/>
            <p:nvPr/>
          </p:nvSpPr>
          <p:spPr>
            <a:xfrm>
              <a:off x="6711885" y="3020500"/>
              <a:ext cx="83634" cy="13398"/>
            </a:xfrm>
            <a:custGeom>
              <a:avLst/>
              <a:gdLst/>
              <a:ahLst/>
              <a:cxnLst/>
              <a:rect l="l" t="t" r="r" b="b"/>
              <a:pathLst>
                <a:path w="3758" h="602" extrusionOk="0">
                  <a:moveTo>
                    <a:pt x="397" y="1"/>
                  </a:moveTo>
                  <a:cubicBezTo>
                    <a:pt x="0" y="16"/>
                    <a:pt x="0" y="588"/>
                    <a:pt x="397" y="601"/>
                  </a:cubicBezTo>
                  <a:lnTo>
                    <a:pt x="3361" y="601"/>
                  </a:lnTo>
                  <a:cubicBezTo>
                    <a:pt x="3758" y="588"/>
                    <a:pt x="3758" y="15"/>
                    <a:pt x="3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73"/>
            <p:cNvSpPr/>
            <p:nvPr/>
          </p:nvSpPr>
          <p:spPr>
            <a:xfrm>
              <a:off x="6939020" y="3020500"/>
              <a:ext cx="81520" cy="13398"/>
            </a:xfrm>
            <a:custGeom>
              <a:avLst/>
              <a:gdLst/>
              <a:ahLst/>
              <a:cxnLst/>
              <a:rect l="l" t="t" r="r" b="b"/>
              <a:pathLst>
                <a:path w="3663" h="602" extrusionOk="0">
                  <a:moveTo>
                    <a:pt x="300" y="1"/>
                  </a:moveTo>
                  <a:cubicBezTo>
                    <a:pt x="135" y="1"/>
                    <a:pt x="0" y="136"/>
                    <a:pt x="0" y="301"/>
                  </a:cubicBezTo>
                  <a:cubicBezTo>
                    <a:pt x="0" y="468"/>
                    <a:pt x="135" y="601"/>
                    <a:pt x="300" y="601"/>
                  </a:cubicBezTo>
                  <a:lnTo>
                    <a:pt x="3265" y="601"/>
                  </a:lnTo>
                  <a:cubicBezTo>
                    <a:pt x="3661" y="589"/>
                    <a:pt x="3663" y="16"/>
                    <a:pt x="3265" y="2"/>
                  </a:cubicBezTo>
                  <a:lnTo>
                    <a:pt x="3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8" name="Google Shape;1798;p73"/>
          <p:cNvGrpSpPr/>
          <p:nvPr/>
        </p:nvGrpSpPr>
        <p:grpSpPr>
          <a:xfrm>
            <a:off x="3352582" y="4137434"/>
            <a:ext cx="493126" cy="455782"/>
            <a:chOff x="3352582" y="4137434"/>
            <a:chExt cx="493126" cy="455782"/>
          </a:xfrm>
        </p:grpSpPr>
        <p:sp>
          <p:nvSpPr>
            <p:cNvPr id="1799" name="Google Shape;1799;p73"/>
            <p:cNvSpPr/>
            <p:nvPr/>
          </p:nvSpPr>
          <p:spPr>
            <a:xfrm>
              <a:off x="3352582" y="4137434"/>
              <a:ext cx="493126" cy="455782"/>
            </a:xfrm>
            <a:custGeom>
              <a:avLst/>
              <a:gdLst/>
              <a:ahLst/>
              <a:cxnLst/>
              <a:rect l="l" t="t" r="r" b="b"/>
              <a:pathLst>
                <a:path w="22158" h="20480" extrusionOk="0">
                  <a:moveTo>
                    <a:pt x="10974" y="601"/>
                  </a:moveTo>
                  <a:cubicBezTo>
                    <a:pt x="11037" y="601"/>
                    <a:pt x="11087" y="651"/>
                    <a:pt x="11087" y="713"/>
                  </a:cubicBezTo>
                  <a:lnTo>
                    <a:pt x="11087" y="1563"/>
                  </a:lnTo>
                  <a:cubicBezTo>
                    <a:pt x="10902" y="1550"/>
                    <a:pt x="10714" y="1543"/>
                    <a:pt x="10526" y="1543"/>
                  </a:cubicBezTo>
                  <a:cubicBezTo>
                    <a:pt x="10338" y="1543"/>
                    <a:pt x="10151" y="1550"/>
                    <a:pt x="9966" y="1563"/>
                  </a:cubicBezTo>
                  <a:lnTo>
                    <a:pt x="9966" y="713"/>
                  </a:lnTo>
                  <a:cubicBezTo>
                    <a:pt x="9966" y="651"/>
                    <a:pt x="10017" y="601"/>
                    <a:pt x="10078" y="601"/>
                  </a:cubicBezTo>
                  <a:close/>
                  <a:moveTo>
                    <a:pt x="3101" y="926"/>
                  </a:moveTo>
                  <a:cubicBezTo>
                    <a:pt x="3132" y="926"/>
                    <a:pt x="3163" y="938"/>
                    <a:pt x="3186" y="962"/>
                  </a:cubicBezTo>
                  <a:lnTo>
                    <a:pt x="3720" y="1532"/>
                  </a:lnTo>
                  <a:lnTo>
                    <a:pt x="2898" y="2294"/>
                  </a:lnTo>
                  <a:lnTo>
                    <a:pt x="2363" y="1724"/>
                  </a:lnTo>
                  <a:cubicBezTo>
                    <a:pt x="2335" y="1693"/>
                    <a:pt x="2332" y="1659"/>
                    <a:pt x="2332" y="1643"/>
                  </a:cubicBezTo>
                  <a:cubicBezTo>
                    <a:pt x="2332" y="1624"/>
                    <a:pt x="2338" y="1592"/>
                    <a:pt x="2369" y="1564"/>
                  </a:cubicBezTo>
                  <a:lnTo>
                    <a:pt x="3025" y="955"/>
                  </a:lnTo>
                  <a:cubicBezTo>
                    <a:pt x="3046" y="935"/>
                    <a:pt x="3074" y="926"/>
                    <a:pt x="3101" y="926"/>
                  </a:cubicBezTo>
                  <a:close/>
                  <a:moveTo>
                    <a:pt x="17992" y="926"/>
                  </a:moveTo>
                  <a:cubicBezTo>
                    <a:pt x="18020" y="926"/>
                    <a:pt x="18047" y="935"/>
                    <a:pt x="18069" y="955"/>
                  </a:cubicBezTo>
                  <a:lnTo>
                    <a:pt x="18726" y="1564"/>
                  </a:lnTo>
                  <a:cubicBezTo>
                    <a:pt x="18772" y="1615"/>
                    <a:pt x="18773" y="1667"/>
                    <a:pt x="18734" y="1722"/>
                  </a:cubicBezTo>
                  <a:lnTo>
                    <a:pt x="18177" y="2315"/>
                  </a:lnTo>
                  <a:lnTo>
                    <a:pt x="17355" y="1552"/>
                  </a:lnTo>
                  <a:lnTo>
                    <a:pt x="17909" y="961"/>
                  </a:lnTo>
                  <a:cubicBezTo>
                    <a:pt x="17932" y="937"/>
                    <a:pt x="17962" y="926"/>
                    <a:pt x="17992" y="926"/>
                  </a:cubicBezTo>
                  <a:close/>
                  <a:moveTo>
                    <a:pt x="10434" y="2143"/>
                  </a:moveTo>
                  <a:cubicBezTo>
                    <a:pt x="10465" y="2143"/>
                    <a:pt x="10496" y="2143"/>
                    <a:pt x="10527" y="2144"/>
                  </a:cubicBezTo>
                  <a:cubicBezTo>
                    <a:pt x="14617" y="2144"/>
                    <a:pt x="17946" y="5468"/>
                    <a:pt x="17946" y="9555"/>
                  </a:cubicBezTo>
                  <a:cubicBezTo>
                    <a:pt x="17946" y="10733"/>
                    <a:pt x="17678" y="11859"/>
                    <a:pt x="17148" y="12903"/>
                  </a:cubicBezTo>
                  <a:cubicBezTo>
                    <a:pt x="16964" y="13266"/>
                    <a:pt x="16598" y="13491"/>
                    <a:pt x="16194" y="13491"/>
                  </a:cubicBezTo>
                  <a:lnTo>
                    <a:pt x="4860" y="13491"/>
                  </a:lnTo>
                  <a:cubicBezTo>
                    <a:pt x="4454" y="13491"/>
                    <a:pt x="4089" y="13266"/>
                    <a:pt x="3904" y="12903"/>
                  </a:cubicBezTo>
                  <a:cubicBezTo>
                    <a:pt x="1397" y="8107"/>
                    <a:pt x="5036" y="2143"/>
                    <a:pt x="10434" y="2143"/>
                  </a:cubicBezTo>
                  <a:close/>
                  <a:moveTo>
                    <a:pt x="10078" y="0"/>
                  </a:moveTo>
                  <a:cubicBezTo>
                    <a:pt x="9686" y="0"/>
                    <a:pt x="9366" y="321"/>
                    <a:pt x="9366" y="713"/>
                  </a:cubicBezTo>
                  <a:lnTo>
                    <a:pt x="9366" y="1626"/>
                  </a:lnTo>
                  <a:cubicBezTo>
                    <a:pt x="9091" y="1667"/>
                    <a:pt x="8820" y="1721"/>
                    <a:pt x="8555" y="1788"/>
                  </a:cubicBezTo>
                  <a:lnTo>
                    <a:pt x="8555" y="1102"/>
                  </a:lnTo>
                  <a:cubicBezTo>
                    <a:pt x="8555" y="709"/>
                    <a:pt x="8211" y="392"/>
                    <a:pt x="7832" y="392"/>
                  </a:cubicBezTo>
                  <a:cubicBezTo>
                    <a:pt x="7765" y="392"/>
                    <a:pt x="7696" y="402"/>
                    <a:pt x="7628" y="423"/>
                  </a:cubicBezTo>
                  <a:cubicBezTo>
                    <a:pt x="6827" y="676"/>
                    <a:pt x="6064" y="1033"/>
                    <a:pt x="5356" y="1486"/>
                  </a:cubicBezTo>
                  <a:lnTo>
                    <a:pt x="5107" y="1218"/>
                  </a:lnTo>
                  <a:cubicBezTo>
                    <a:pt x="4966" y="1068"/>
                    <a:pt x="4775" y="991"/>
                    <a:pt x="4584" y="991"/>
                  </a:cubicBezTo>
                  <a:cubicBezTo>
                    <a:pt x="4437" y="991"/>
                    <a:pt x="4289" y="1037"/>
                    <a:pt x="4164" y="1128"/>
                  </a:cubicBezTo>
                  <a:lnTo>
                    <a:pt x="3624" y="553"/>
                  </a:lnTo>
                  <a:cubicBezTo>
                    <a:pt x="3484" y="402"/>
                    <a:pt x="3293" y="326"/>
                    <a:pt x="3101" y="326"/>
                  </a:cubicBezTo>
                  <a:cubicBezTo>
                    <a:pt x="2928" y="326"/>
                    <a:pt x="2754" y="388"/>
                    <a:pt x="2617" y="515"/>
                  </a:cubicBezTo>
                  <a:lnTo>
                    <a:pt x="1960" y="1123"/>
                  </a:lnTo>
                  <a:cubicBezTo>
                    <a:pt x="1675" y="1390"/>
                    <a:pt x="1658" y="1846"/>
                    <a:pt x="1923" y="2133"/>
                  </a:cubicBezTo>
                  <a:lnTo>
                    <a:pt x="2462" y="2706"/>
                  </a:lnTo>
                  <a:cubicBezTo>
                    <a:pt x="2240" y="2977"/>
                    <a:pt x="2253" y="3384"/>
                    <a:pt x="2492" y="3642"/>
                  </a:cubicBezTo>
                  <a:lnTo>
                    <a:pt x="2761" y="3931"/>
                  </a:lnTo>
                  <a:cubicBezTo>
                    <a:pt x="1" y="7574"/>
                    <a:pt x="445" y="13111"/>
                    <a:pt x="3706" y="16310"/>
                  </a:cubicBezTo>
                  <a:cubicBezTo>
                    <a:pt x="3769" y="16373"/>
                    <a:pt x="3839" y="16399"/>
                    <a:pt x="3908" y="16399"/>
                  </a:cubicBezTo>
                  <a:cubicBezTo>
                    <a:pt x="4138" y="16399"/>
                    <a:pt x="4343" y="16099"/>
                    <a:pt x="4132" y="15887"/>
                  </a:cubicBezTo>
                  <a:cubicBezTo>
                    <a:pt x="1012" y="12829"/>
                    <a:pt x="653" y="7509"/>
                    <a:pt x="3389" y="4094"/>
                  </a:cubicBezTo>
                  <a:cubicBezTo>
                    <a:pt x="3478" y="3979"/>
                    <a:pt x="3472" y="3815"/>
                    <a:pt x="3371" y="3706"/>
                  </a:cubicBezTo>
                  <a:lnTo>
                    <a:pt x="2933" y="3233"/>
                  </a:lnTo>
                  <a:cubicBezTo>
                    <a:pt x="2890" y="3179"/>
                    <a:pt x="2893" y="3126"/>
                    <a:pt x="2937" y="3075"/>
                  </a:cubicBezTo>
                  <a:lnTo>
                    <a:pt x="4508" y="1621"/>
                  </a:lnTo>
                  <a:cubicBezTo>
                    <a:pt x="4530" y="1601"/>
                    <a:pt x="4558" y="1591"/>
                    <a:pt x="4585" y="1591"/>
                  </a:cubicBezTo>
                  <a:cubicBezTo>
                    <a:pt x="4615" y="1591"/>
                    <a:pt x="4645" y="1603"/>
                    <a:pt x="4667" y="1626"/>
                  </a:cubicBezTo>
                  <a:lnTo>
                    <a:pt x="5090" y="2081"/>
                  </a:lnTo>
                  <a:cubicBezTo>
                    <a:pt x="5149" y="2144"/>
                    <a:pt x="5229" y="2177"/>
                    <a:pt x="5310" y="2177"/>
                  </a:cubicBezTo>
                  <a:cubicBezTo>
                    <a:pt x="5368" y="2177"/>
                    <a:pt x="5427" y="2160"/>
                    <a:pt x="5477" y="2125"/>
                  </a:cubicBezTo>
                  <a:cubicBezTo>
                    <a:pt x="6197" y="1636"/>
                    <a:pt x="6982" y="1257"/>
                    <a:pt x="7809" y="995"/>
                  </a:cubicBezTo>
                  <a:cubicBezTo>
                    <a:pt x="7821" y="993"/>
                    <a:pt x="7832" y="992"/>
                    <a:pt x="7842" y="992"/>
                  </a:cubicBezTo>
                  <a:cubicBezTo>
                    <a:pt x="7908" y="992"/>
                    <a:pt x="7946" y="1029"/>
                    <a:pt x="7956" y="1102"/>
                  </a:cubicBezTo>
                  <a:lnTo>
                    <a:pt x="7956" y="1964"/>
                  </a:lnTo>
                  <a:cubicBezTo>
                    <a:pt x="3472" y="3401"/>
                    <a:pt x="1113" y="8880"/>
                    <a:pt x="3371" y="13174"/>
                  </a:cubicBezTo>
                  <a:cubicBezTo>
                    <a:pt x="3657" y="13739"/>
                    <a:pt x="4229" y="14090"/>
                    <a:pt x="4860" y="14090"/>
                  </a:cubicBezTo>
                  <a:lnTo>
                    <a:pt x="16194" y="14090"/>
                  </a:lnTo>
                  <a:cubicBezTo>
                    <a:pt x="16826" y="14090"/>
                    <a:pt x="17396" y="13739"/>
                    <a:pt x="17684" y="13174"/>
                  </a:cubicBezTo>
                  <a:cubicBezTo>
                    <a:pt x="19941" y="8880"/>
                    <a:pt x="17580" y="3401"/>
                    <a:pt x="13097" y="1964"/>
                  </a:cubicBezTo>
                  <a:lnTo>
                    <a:pt x="13097" y="1102"/>
                  </a:lnTo>
                  <a:cubicBezTo>
                    <a:pt x="13109" y="1029"/>
                    <a:pt x="13147" y="992"/>
                    <a:pt x="13212" y="992"/>
                  </a:cubicBezTo>
                  <a:cubicBezTo>
                    <a:pt x="13222" y="992"/>
                    <a:pt x="13233" y="993"/>
                    <a:pt x="13244" y="995"/>
                  </a:cubicBezTo>
                  <a:cubicBezTo>
                    <a:pt x="14072" y="1255"/>
                    <a:pt x="14856" y="1636"/>
                    <a:pt x="15576" y="2125"/>
                  </a:cubicBezTo>
                  <a:cubicBezTo>
                    <a:pt x="15627" y="2160"/>
                    <a:pt x="15686" y="2177"/>
                    <a:pt x="15744" y="2177"/>
                  </a:cubicBezTo>
                  <a:cubicBezTo>
                    <a:pt x="15825" y="2177"/>
                    <a:pt x="15905" y="2144"/>
                    <a:pt x="15964" y="2081"/>
                  </a:cubicBezTo>
                  <a:lnTo>
                    <a:pt x="16387" y="1626"/>
                  </a:lnTo>
                  <a:cubicBezTo>
                    <a:pt x="16409" y="1602"/>
                    <a:pt x="16439" y="1590"/>
                    <a:pt x="16470" y="1590"/>
                  </a:cubicBezTo>
                  <a:cubicBezTo>
                    <a:pt x="16497" y="1590"/>
                    <a:pt x="16524" y="1600"/>
                    <a:pt x="16546" y="1620"/>
                  </a:cubicBezTo>
                  <a:lnTo>
                    <a:pt x="18116" y="3075"/>
                  </a:lnTo>
                  <a:cubicBezTo>
                    <a:pt x="18162" y="3126"/>
                    <a:pt x="18164" y="3179"/>
                    <a:pt x="18122" y="3233"/>
                  </a:cubicBezTo>
                  <a:lnTo>
                    <a:pt x="17683" y="3706"/>
                  </a:lnTo>
                  <a:cubicBezTo>
                    <a:pt x="17583" y="3813"/>
                    <a:pt x="17575" y="3977"/>
                    <a:pt x="17664" y="4094"/>
                  </a:cubicBezTo>
                  <a:cubicBezTo>
                    <a:pt x="21513" y="9028"/>
                    <a:pt x="19091" y="16445"/>
                    <a:pt x="13079" y="18182"/>
                  </a:cubicBezTo>
                  <a:cubicBezTo>
                    <a:pt x="12998" y="18206"/>
                    <a:pt x="12929" y="18265"/>
                    <a:pt x="12892" y="18343"/>
                  </a:cubicBezTo>
                  <a:lnTo>
                    <a:pt x="12368" y="19466"/>
                  </a:lnTo>
                  <a:cubicBezTo>
                    <a:pt x="12261" y="19695"/>
                    <a:pt x="12135" y="19881"/>
                    <a:pt x="11849" y="19881"/>
                  </a:cubicBezTo>
                  <a:lnTo>
                    <a:pt x="9205" y="19881"/>
                  </a:lnTo>
                  <a:cubicBezTo>
                    <a:pt x="8918" y="19881"/>
                    <a:pt x="8793" y="19695"/>
                    <a:pt x="8685" y="19466"/>
                  </a:cubicBezTo>
                  <a:lnTo>
                    <a:pt x="8163" y="18349"/>
                  </a:lnTo>
                  <a:cubicBezTo>
                    <a:pt x="8126" y="18271"/>
                    <a:pt x="8059" y="18212"/>
                    <a:pt x="7976" y="18188"/>
                  </a:cubicBezTo>
                  <a:cubicBezTo>
                    <a:pt x="7023" y="17908"/>
                    <a:pt x="6130" y="17473"/>
                    <a:pt x="5318" y="16895"/>
                  </a:cubicBezTo>
                  <a:cubicBezTo>
                    <a:pt x="5261" y="16854"/>
                    <a:pt x="5203" y="16837"/>
                    <a:pt x="5149" y="16837"/>
                  </a:cubicBezTo>
                  <a:cubicBezTo>
                    <a:pt x="4899" y="16837"/>
                    <a:pt x="4711" y="17199"/>
                    <a:pt x="4970" y="17384"/>
                  </a:cubicBezTo>
                  <a:cubicBezTo>
                    <a:pt x="5799" y="17975"/>
                    <a:pt x="6709" y="18425"/>
                    <a:pt x="7676" y="18724"/>
                  </a:cubicBezTo>
                  <a:lnTo>
                    <a:pt x="8134" y="19702"/>
                  </a:lnTo>
                  <a:cubicBezTo>
                    <a:pt x="8284" y="20169"/>
                    <a:pt x="8711" y="20480"/>
                    <a:pt x="9205" y="20480"/>
                  </a:cubicBezTo>
                  <a:lnTo>
                    <a:pt x="11849" y="20480"/>
                  </a:lnTo>
                  <a:cubicBezTo>
                    <a:pt x="12342" y="20480"/>
                    <a:pt x="12770" y="20169"/>
                    <a:pt x="12920" y="19702"/>
                  </a:cubicBezTo>
                  <a:lnTo>
                    <a:pt x="13379" y="18718"/>
                  </a:lnTo>
                  <a:cubicBezTo>
                    <a:pt x="19610" y="16824"/>
                    <a:pt x="22158" y="9162"/>
                    <a:pt x="18292" y="3931"/>
                  </a:cubicBezTo>
                  <a:lnTo>
                    <a:pt x="18560" y="3642"/>
                  </a:lnTo>
                  <a:cubicBezTo>
                    <a:pt x="18792" y="3392"/>
                    <a:pt x="18813" y="3001"/>
                    <a:pt x="18609" y="2730"/>
                  </a:cubicBezTo>
                  <a:lnTo>
                    <a:pt x="19172" y="2131"/>
                  </a:lnTo>
                  <a:cubicBezTo>
                    <a:pt x="19437" y="1846"/>
                    <a:pt x="19420" y="1388"/>
                    <a:pt x="19133" y="1123"/>
                  </a:cubicBezTo>
                  <a:lnTo>
                    <a:pt x="18476" y="515"/>
                  </a:lnTo>
                  <a:cubicBezTo>
                    <a:pt x="18339" y="388"/>
                    <a:pt x="18165" y="326"/>
                    <a:pt x="17992" y="326"/>
                  </a:cubicBezTo>
                  <a:cubicBezTo>
                    <a:pt x="17801" y="326"/>
                    <a:pt x="17611" y="402"/>
                    <a:pt x="17471" y="552"/>
                  </a:cubicBezTo>
                  <a:lnTo>
                    <a:pt x="16914" y="1146"/>
                  </a:lnTo>
                  <a:cubicBezTo>
                    <a:pt x="16784" y="1043"/>
                    <a:pt x="16626" y="991"/>
                    <a:pt x="16469" y="991"/>
                  </a:cubicBezTo>
                  <a:cubicBezTo>
                    <a:pt x="16277" y="991"/>
                    <a:pt x="16086" y="1068"/>
                    <a:pt x="15945" y="1218"/>
                  </a:cubicBezTo>
                  <a:lnTo>
                    <a:pt x="15697" y="1486"/>
                  </a:lnTo>
                  <a:cubicBezTo>
                    <a:pt x="14989" y="1033"/>
                    <a:pt x="14226" y="676"/>
                    <a:pt x="13425" y="423"/>
                  </a:cubicBezTo>
                  <a:cubicBezTo>
                    <a:pt x="13357" y="402"/>
                    <a:pt x="13288" y="391"/>
                    <a:pt x="13220" y="391"/>
                  </a:cubicBezTo>
                  <a:cubicBezTo>
                    <a:pt x="12841" y="391"/>
                    <a:pt x="12497" y="708"/>
                    <a:pt x="12497" y="1102"/>
                  </a:cubicBezTo>
                  <a:lnTo>
                    <a:pt x="12497" y="1788"/>
                  </a:lnTo>
                  <a:cubicBezTo>
                    <a:pt x="12232" y="1721"/>
                    <a:pt x="11962" y="1667"/>
                    <a:pt x="11688" y="1626"/>
                  </a:cubicBezTo>
                  <a:lnTo>
                    <a:pt x="11688" y="713"/>
                  </a:lnTo>
                  <a:cubicBezTo>
                    <a:pt x="11688" y="321"/>
                    <a:pt x="11368" y="0"/>
                    <a:pt x="10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73"/>
            <p:cNvSpPr/>
            <p:nvPr/>
          </p:nvSpPr>
          <p:spPr>
            <a:xfrm>
              <a:off x="3491765" y="4206179"/>
              <a:ext cx="192751" cy="49918"/>
            </a:xfrm>
            <a:custGeom>
              <a:avLst/>
              <a:gdLst/>
              <a:ahLst/>
              <a:cxnLst/>
              <a:rect l="l" t="t" r="r" b="b"/>
              <a:pathLst>
                <a:path w="8661" h="2243" extrusionOk="0">
                  <a:moveTo>
                    <a:pt x="4272" y="1"/>
                  </a:moveTo>
                  <a:cubicBezTo>
                    <a:pt x="2776" y="1"/>
                    <a:pt x="1280" y="538"/>
                    <a:pt x="127" y="1616"/>
                  </a:cubicBezTo>
                  <a:cubicBezTo>
                    <a:pt x="6" y="1729"/>
                    <a:pt x="0" y="1919"/>
                    <a:pt x="113" y="2040"/>
                  </a:cubicBezTo>
                  <a:cubicBezTo>
                    <a:pt x="173" y="2103"/>
                    <a:pt x="252" y="2135"/>
                    <a:pt x="333" y="2135"/>
                  </a:cubicBezTo>
                  <a:cubicBezTo>
                    <a:pt x="406" y="2135"/>
                    <a:pt x="480" y="2108"/>
                    <a:pt x="538" y="2054"/>
                  </a:cubicBezTo>
                  <a:cubicBezTo>
                    <a:pt x="1576" y="1083"/>
                    <a:pt x="2924" y="599"/>
                    <a:pt x="4271" y="599"/>
                  </a:cubicBezTo>
                  <a:cubicBezTo>
                    <a:pt x="5670" y="599"/>
                    <a:pt x="7068" y="1120"/>
                    <a:pt x="8120" y="2157"/>
                  </a:cubicBezTo>
                  <a:cubicBezTo>
                    <a:pt x="8190" y="2214"/>
                    <a:pt x="8260" y="2243"/>
                    <a:pt x="8330" y="2243"/>
                  </a:cubicBezTo>
                  <a:cubicBezTo>
                    <a:pt x="8402" y="2243"/>
                    <a:pt x="8473" y="2213"/>
                    <a:pt x="8544" y="2154"/>
                  </a:cubicBezTo>
                  <a:cubicBezTo>
                    <a:pt x="8660" y="2036"/>
                    <a:pt x="8659" y="1846"/>
                    <a:pt x="8541" y="1729"/>
                  </a:cubicBezTo>
                  <a:cubicBezTo>
                    <a:pt x="7375" y="579"/>
                    <a:pt x="5824" y="1"/>
                    <a:pt x="4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73"/>
            <p:cNvSpPr/>
            <p:nvPr/>
          </p:nvSpPr>
          <p:spPr>
            <a:xfrm>
              <a:off x="3460385" y="4273389"/>
              <a:ext cx="252928" cy="142209"/>
            </a:xfrm>
            <a:custGeom>
              <a:avLst/>
              <a:gdLst/>
              <a:ahLst/>
              <a:cxnLst/>
              <a:rect l="l" t="t" r="r" b="b"/>
              <a:pathLst>
                <a:path w="11365" h="6390" extrusionOk="0">
                  <a:moveTo>
                    <a:pt x="1061" y="1"/>
                  </a:moveTo>
                  <a:cubicBezTo>
                    <a:pt x="476" y="1"/>
                    <a:pt x="1" y="476"/>
                    <a:pt x="1" y="1061"/>
                  </a:cubicBezTo>
                  <a:lnTo>
                    <a:pt x="1" y="5328"/>
                  </a:lnTo>
                  <a:cubicBezTo>
                    <a:pt x="1" y="5913"/>
                    <a:pt x="476" y="6389"/>
                    <a:pt x="1061" y="6389"/>
                  </a:cubicBezTo>
                  <a:lnTo>
                    <a:pt x="8125" y="6389"/>
                  </a:lnTo>
                  <a:cubicBezTo>
                    <a:pt x="8522" y="6375"/>
                    <a:pt x="8522" y="5804"/>
                    <a:pt x="8125" y="5789"/>
                  </a:cubicBezTo>
                  <a:lnTo>
                    <a:pt x="1061" y="5789"/>
                  </a:lnTo>
                  <a:cubicBezTo>
                    <a:pt x="806" y="5789"/>
                    <a:pt x="600" y="5582"/>
                    <a:pt x="600" y="5328"/>
                  </a:cubicBezTo>
                  <a:lnTo>
                    <a:pt x="600" y="1061"/>
                  </a:lnTo>
                  <a:cubicBezTo>
                    <a:pt x="600" y="807"/>
                    <a:pt x="806" y="600"/>
                    <a:pt x="1061" y="600"/>
                  </a:cubicBezTo>
                  <a:lnTo>
                    <a:pt x="10303" y="600"/>
                  </a:lnTo>
                  <a:cubicBezTo>
                    <a:pt x="10558" y="600"/>
                    <a:pt x="10764" y="807"/>
                    <a:pt x="10764" y="1061"/>
                  </a:cubicBezTo>
                  <a:lnTo>
                    <a:pt x="10764" y="5328"/>
                  </a:lnTo>
                  <a:cubicBezTo>
                    <a:pt x="10764" y="5582"/>
                    <a:pt x="10558" y="5789"/>
                    <a:pt x="10303" y="5789"/>
                  </a:cubicBezTo>
                  <a:lnTo>
                    <a:pt x="9723" y="5789"/>
                  </a:lnTo>
                  <a:cubicBezTo>
                    <a:pt x="9557" y="5789"/>
                    <a:pt x="9422" y="5923"/>
                    <a:pt x="9422" y="6089"/>
                  </a:cubicBezTo>
                  <a:cubicBezTo>
                    <a:pt x="9422" y="6254"/>
                    <a:pt x="9557" y="6389"/>
                    <a:pt x="9723" y="6389"/>
                  </a:cubicBezTo>
                  <a:lnTo>
                    <a:pt x="10303" y="6389"/>
                  </a:lnTo>
                  <a:cubicBezTo>
                    <a:pt x="10888" y="6389"/>
                    <a:pt x="11365" y="5913"/>
                    <a:pt x="11365" y="5328"/>
                  </a:cubicBezTo>
                  <a:lnTo>
                    <a:pt x="11365" y="1061"/>
                  </a:lnTo>
                  <a:cubicBezTo>
                    <a:pt x="11365" y="476"/>
                    <a:pt x="10888" y="1"/>
                    <a:pt x="10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73"/>
            <p:cNvSpPr/>
            <p:nvPr/>
          </p:nvSpPr>
          <p:spPr>
            <a:xfrm>
              <a:off x="3523322" y="4474753"/>
              <a:ext cx="127054" cy="13398"/>
            </a:xfrm>
            <a:custGeom>
              <a:avLst/>
              <a:gdLst/>
              <a:ahLst/>
              <a:cxnLst/>
              <a:rect l="l" t="t" r="r" b="b"/>
              <a:pathLst>
                <a:path w="5709" h="602" extrusionOk="0">
                  <a:moveTo>
                    <a:pt x="397" y="1"/>
                  </a:moveTo>
                  <a:cubicBezTo>
                    <a:pt x="1" y="14"/>
                    <a:pt x="1" y="587"/>
                    <a:pt x="397" y="601"/>
                  </a:cubicBezTo>
                  <a:lnTo>
                    <a:pt x="5311" y="601"/>
                  </a:lnTo>
                  <a:cubicBezTo>
                    <a:pt x="5709" y="587"/>
                    <a:pt x="5707" y="14"/>
                    <a:pt x="5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73"/>
            <p:cNvSpPr/>
            <p:nvPr/>
          </p:nvSpPr>
          <p:spPr>
            <a:xfrm>
              <a:off x="3483975" y="4298382"/>
              <a:ext cx="41862" cy="36231"/>
            </a:xfrm>
            <a:custGeom>
              <a:avLst/>
              <a:gdLst/>
              <a:ahLst/>
              <a:cxnLst/>
              <a:rect l="l" t="t" r="r" b="b"/>
              <a:pathLst>
                <a:path w="1881" h="1628" extrusionOk="0">
                  <a:moveTo>
                    <a:pt x="1446" y="0"/>
                  </a:moveTo>
                  <a:cubicBezTo>
                    <a:pt x="1378" y="0"/>
                    <a:pt x="1307" y="27"/>
                    <a:pt x="1245" y="90"/>
                  </a:cubicBezTo>
                  <a:lnTo>
                    <a:pt x="211" y="1124"/>
                  </a:lnTo>
                  <a:cubicBezTo>
                    <a:pt x="1" y="1316"/>
                    <a:pt x="225" y="1627"/>
                    <a:pt x="454" y="1627"/>
                  </a:cubicBezTo>
                  <a:cubicBezTo>
                    <a:pt x="517" y="1627"/>
                    <a:pt x="580" y="1603"/>
                    <a:pt x="635" y="1547"/>
                  </a:cubicBezTo>
                  <a:lnTo>
                    <a:pt x="1669" y="512"/>
                  </a:lnTo>
                  <a:cubicBezTo>
                    <a:pt x="1881" y="301"/>
                    <a:pt x="1677" y="0"/>
                    <a:pt x="1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73"/>
            <p:cNvSpPr/>
            <p:nvPr/>
          </p:nvSpPr>
          <p:spPr>
            <a:xfrm>
              <a:off x="3486023" y="4298382"/>
              <a:ext cx="78627" cy="75200"/>
            </a:xfrm>
            <a:custGeom>
              <a:avLst/>
              <a:gdLst/>
              <a:ahLst/>
              <a:cxnLst/>
              <a:rect l="l" t="t" r="r" b="b"/>
              <a:pathLst>
                <a:path w="3533" h="3379" extrusionOk="0">
                  <a:moveTo>
                    <a:pt x="3098" y="0"/>
                  </a:moveTo>
                  <a:cubicBezTo>
                    <a:pt x="3029" y="0"/>
                    <a:pt x="2959" y="27"/>
                    <a:pt x="2896" y="90"/>
                  </a:cubicBezTo>
                  <a:lnTo>
                    <a:pt x="119" y="2867"/>
                  </a:lnTo>
                  <a:cubicBezTo>
                    <a:pt x="1" y="2984"/>
                    <a:pt x="1" y="3174"/>
                    <a:pt x="119" y="3291"/>
                  </a:cubicBezTo>
                  <a:cubicBezTo>
                    <a:pt x="189" y="3350"/>
                    <a:pt x="260" y="3379"/>
                    <a:pt x="330" y="3379"/>
                  </a:cubicBezTo>
                  <a:cubicBezTo>
                    <a:pt x="401" y="3379"/>
                    <a:pt x="471" y="3350"/>
                    <a:pt x="542" y="3291"/>
                  </a:cubicBezTo>
                  <a:lnTo>
                    <a:pt x="3321" y="512"/>
                  </a:lnTo>
                  <a:cubicBezTo>
                    <a:pt x="3532" y="301"/>
                    <a:pt x="3328" y="0"/>
                    <a:pt x="3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5" name="Google Shape;1805;p73"/>
          <p:cNvGrpSpPr/>
          <p:nvPr/>
        </p:nvGrpSpPr>
        <p:grpSpPr>
          <a:xfrm>
            <a:off x="1391427" y="1284565"/>
            <a:ext cx="456138" cy="348268"/>
            <a:chOff x="1391427" y="1284565"/>
            <a:chExt cx="456138" cy="348268"/>
          </a:xfrm>
        </p:grpSpPr>
        <p:sp>
          <p:nvSpPr>
            <p:cNvPr id="1806" name="Google Shape;1806;p73"/>
            <p:cNvSpPr/>
            <p:nvPr/>
          </p:nvSpPr>
          <p:spPr>
            <a:xfrm>
              <a:off x="1391427" y="1284565"/>
              <a:ext cx="456138" cy="348268"/>
            </a:xfrm>
            <a:custGeom>
              <a:avLst/>
              <a:gdLst/>
              <a:ahLst/>
              <a:cxnLst/>
              <a:rect l="l" t="t" r="r" b="b"/>
              <a:pathLst>
                <a:path w="20496" h="15649" extrusionOk="0">
                  <a:moveTo>
                    <a:pt x="2101" y="3129"/>
                  </a:moveTo>
                  <a:cubicBezTo>
                    <a:pt x="2125" y="3436"/>
                    <a:pt x="2213" y="3728"/>
                    <a:pt x="2355" y="3993"/>
                  </a:cubicBezTo>
                  <a:cubicBezTo>
                    <a:pt x="1724" y="4759"/>
                    <a:pt x="1601" y="5812"/>
                    <a:pt x="1580" y="6771"/>
                  </a:cubicBezTo>
                  <a:lnTo>
                    <a:pt x="791" y="6849"/>
                  </a:lnTo>
                  <a:cubicBezTo>
                    <a:pt x="795" y="6463"/>
                    <a:pt x="823" y="6074"/>
                    <a:pt x="871" y="5689"/>
                  </a:cubicBezTo>
                  <a:cubicBezTo>
                    <a:pt x="1039" y="4349"/>
                    <a:pt x="1595" y="3570"/>
                    <a:pt x="2101" y="3129"/>
                  </a:cubicBezTo>
                  <a:close/>
                  <a:moveTo>
                    <a:pt x="18511" y="3183"/>
                  </a:moveTo>
                  <a:cubicBezTo>
                    <a:pt x="19512" y="4120"/>
                    <a:pt x="19728" y="5547"/>
                    <a:pt x="19743" y="6852"/>
                  </a:cubicBezTo>
                  <a:lnTo>
                    <a:pt x="18952" y="6774"/>
                  </a:lnTo>
                  <a:lnTo>
                    <a:pt x="18952" y="6775"/>
                  </a:lnTo>
                  <a:cubicBezTo>
                    <a:pt x="18934" y="5841"/>
                    <a:pt x="18825" y="4827"/>
                    <a:pt x="18243" y="4058"/>
                  </a:cubicBezTo>
                  <a:cubicBezTo>
                    <a:pt x="18390" y="3794"/>
                    <a:pt x="18482" y="3497"/>
                    <a:pt x="18511" y="3183"/>
                  </a:cubicBezTo>
                  <a:close/>
                  <a:moveTo>
                    <a:pt x="18139" y="8072"/>
                  </a:moveTo>
                  <a:cubicBezTo>
                    <a:pt x="18138" y="8074"/>
                    <a:pt x="18138" y="8075"/>
                    <a:pt x="18137" y="8075"/>
                  </a:cubicBezTo>
                  <a:lnTo>
                    <a:pt x="18137" y="8075"/>
                  </a:lnTo>
                  <a:cubicBezTo>
                    <a:pt x="18138" y="8075"/>
                    <a:pt x="18138" y="8074"/>
                    <a:pt x="18138" y="8073"/>
                  </a:cubicBezTo>
                  <a:lnTo>
                    <a:pt x="18138" y="8073"/>
                  </a:lnTo>
                  <a:cubicBezTo>
                    <a:pt x="18139" y="8073"/>
                    <a:pt x="18139" y="8072"/>
                    <a:pt x="18139" y="8072"/>
                  </a:cubicBezTo>
                  <a:close/>
                  <a:moveTo>
                    <a:pt x="18137" y="8075"/>
                  </a:moveTo>
                  <a:lnTo>
                    <a:pt x="18137" y="8075"/>
                  </a:lnTo>
                  <a:cubicBezTo>
                    <a:pt x="18137" y="8076"/>
                    <a:pt x="18137" y="8076"/>
                    <a:pt x="18137" y="8076"/>
                  </a:cubicBezTo>
                  <a:lnTo>
                    <a:pt x="18137" y="8076"/>
                  </a:lnTo>
                  <a:cubicBezTo>
                    <a:pt x="18137" y="8076"/>
                    <a:pt x="18137" y="8076"/>
                    <a:pt x="18137" y="8075"/>
                  </a:cubicBezTo>
                  <a:close/>
                  <a:moveTo>
                    <a:pt x="2726" y="4496"/>
                  </a:moveTo>
                  <a:cubicBezTo>
                    <a:pt x="3124" y="4903"/>
                    <a:pt x="3695" y="5102"/>
                    <a:pt x="4203" y="5338"/>
                  </a:cubicBezTo>
                  <a:lnTo>
                    <a:pt x="4203" y="7531"/>
                  </a:lnTo>
                  <a:cubicBezTo>
                    <a:pt x="4203" y="7644"/>
                    <a:pt x="4160" y="7740"/>
                    <a:pt x="4085" y="7851"/>
                  </a:cubicBezTo>
                  <a:cubicBezTo>
                    <a:pt x="3441" y="7868"/>
                    <a:pt x="2888" y="8009"/>
                    <a:pt x="2438" y="8123"/>
                  </a:cubicBezTo>
                  <a:cubicBezTo>
                    <a:pt x="2422" y="8128"/>
                    <a:pt x="2409" y="8130"/>
                    <a:pt x="2400" y="8130"/>
                  </a:cubicBezTo>
                  <a:cubicBezTo>
                    <a:pt x="2378" y="8130"/>
                    <a:pt x="2370" y="8115"/>
                    <a:pt x="2358" y="8068"/>
                  </a:cubicBezTo>
                  <a:cubicBezTo>
                    <a:pt x="2329" y="7881"/>
                    <a:pt x="2318" y="7557"/>
                    <a:pt x="2327" y="7175"/>
                  </a:cubicBezTo>
                  <a:cubicBezTo>
                    <a:pt x="2330" y="7059"/>
                    <a:pt x="2269" y="6921"/>
                    <a:pt x="2179" y="6843"/>
                  </a:cubicBezTo>
                  <a:cubicBezTo>
                    <a:pt x="2186" y="6077"/>
                    <a:pt x="2295" y="5072"/>
                    <a:pt x="2726" y="4496"/>
                  </a:cubicBezTo>
                  <a:close/>
                  <a:moveTo>
                    <a:pt x="17859" y="4555"/>
                  </a:moveTo>
                  <a:cubicBezTo>
                    <a:pt x="18075" y="4896"/>
                    <a:pt x="18220" y="5335"/>
                    <a:pt x="18284" y="5844"/>
                  </a:cubicBezTo>
                  <a:cubicBezTo>
                    <a:pt x="18326" y="6167"/>
                    <a:pt x="18353" y="6815"/>
                    <a:pt x="18353" y="6815"/>
                  </a:cubicBezTo>
                  <a:cubicBezTo>
                    <a:pt x="18258" y="6912"/>
                    <a:pt x="18166" y="7054"/>
                    <a:pt x="18170" y="7175"/>
                  </a:cubicBezTo>
                  <a:cubicBezTo>
                    <a:pt x="18179" y="7558"/>
                    <a:pt x="18168" y="7884"/>
                    <a:pt x="18139" y="8068"/>
                  </a:cubicBezTo>
                  <a:cubicBezTo>
                    <a:pt x="18139" y="8070"/>
                    <a:pt x="18139" y="8071"/>
                    <a:pt x="18139" y="8072"/>
                  </a:cubicBezTo>
                  <a:lnTo>
                    <a:pt x="18139" y="8072"/>
                  </a:lnTo>
                  <a:cubicBezTo>
                    <a:pt x="18139" y="8072"/>
                    <a:pt x="18139" y="8072"/>
                    <a:pt x="18139" y="8071"/>
                  </a:cubicBezTo>
                  <a:lnTo>
                    <a:pt x="18139" y="8071"/>
                  </a:lnTo>
                  <a:cubicBezTo>
                    <a:pt x="18139" y="8072"/>
                    <a:pt x="18139" y="8072"/>
                    <a:pt x="18138" y="8073"/>
                  </a:cubicBezTo>
                  <a:lnTo>
                    <a:pt x="18138" y="8073"/>
                  </a:lnTo>
                  <a:cubicBezTo>
                    <a:pt x="18134" y="8112"/>
                    <a:pt x="18119" y="8132"/>
                    <a:pt x="18093" y="8132"/>
                  </a:cubicBezTo>
                  <a:cubicBezTo>
                    <a:pt x="18083" y="8132"/>
                    <a:pt x="18072" y="8129"/>
                    <a:pt x="18059" y="8123"/>
                  </a:cubicBezTo>
                  <a:cubicBezTo>
                    <a:pt x="17650" y="8019"/>
                    <a:pt x="17148" y="7891"/>
                    <a:pt x="16569" y="7857"/>
                  </a:cubicBezTo>
                  <a:cubicBezTo>
                    <a:pt x="16491" y="7740"/>
                    <a:pt x="16445" y="7642"/>
                    <a:pt x="16445" y="7531"/>
                  </a:cubicBezTo>
                  <a:lnTo>
                    <a:pt x="16445" y="5338"/>
                  </a:lnTo>
                  <a:cubicBezTo>
                    <a:pt x="16923" y="5116"/>
                    <a:pt x="17474" y="4926"/>
                    <a:pt x="17859" y="4555"/>
                  </a:cubicBezTo>
                  <a:close/>
                  <a:moveTo>
                    <a:pt x="13762" y="4277"/>
                  </a:moveTo>
                  <a:cubicBezTo>
                    <a:pt x="13909" y="4277"/>
                    <a:pt x="14027" y="4396"/>
                    <a:pt x="14027" y="4543"/>
                  </a:cubicBezTo>
                  <a:lnTo>
                    <a:pt x="14027" y="7895"/>
                  </a:lnTo>
                  <a:cubicBezTo>
                    <a:pt x="14027" y="8042"/>
                    <a:pt x="13909" y="8160"/>
                    <a:pt x="13762" y="8160"/>
                  </a:cubicBezTo>
                  <a:lnTo>
                    <a:pt x="6885" y="8160"/>
                  </a:lnTo>
                  <a:cubicBezTo>
                    <a:pt x="6739" y="8160"/>
                    <a:pt x="6620" y="8041"/>
                    <a:pt x="6620" y="7895"/>
                  </a:cubicBezTo>
                  <a:lnTo>
                    <a:pt x="6620" y="4543"/>
                  </a:lnTo>
                  <a:cubicBezTo>
                    <a:pt x="6620" y="4396"/>
                    <a:pt x="6739" y="4277"/>
                    <a:pt x="6885" y="4277"/>
                  </a:cubicBezTo>
                  <a:close/>
                  <a:moveTo>
                    <a:pt x="4803" y="5626"/>
                  </a:moveTo>
                  <a:cubicBezTo>
                    <a:pt x="5209" y="5810"/>
                    <a:pt x="5617" y="5991"/>
                    <a:pt x="6019" y="6179"/>
                  </a:cubicBezTo>
                  <a:lnTo>
                    <a:pt x="6019" y="11961"/>
                  </a:lnTo>
                  <a:cubicBezTo>
                    <a:pt x="5269" y="11819"/>
                    <a:pt x="4817" y="11152"/>
                    <a:pt x="4803" y="10506"/>
                  </a:cubicBezTo>
                  <a:cubicBezTo>
                    <a:pt x="4795" y="10127"/>
                    <a:pt x="4593" y="9861"/>
                    <a:pt x="4415" y="9626"/>
                  </a:cubicBezTo>
                  <a:cubicBezTo>
                    <a:pt x="4273" y="9439"/>
                    <a:pt x="4150" y="9277"/>
                    <a:pt x="4131" y="9075"/>
                  </a:cubicBezTo>
                  <a:cubicBezTo>
                    <a:pt x="4105" y="8808"/>
                    <a:pt x="4222" y="8647"/>
                    <a:pt x="4415" y="8405"/>
                  </a:cubicBezTo>
                  <a:cubicBezTo>
                    <a:pt x="4596" y="8179"/>
                    <a:pt x="4803" y="7921"/>
                    <a:pt x="4803" y="7531"/>
                  </a:cubicBezTo>
                  <a:lnTo>
                    <a:pt x="4803" y="5626"/>
                  </a:lnTo>
                  <a:close/>
                  <a:moveTo>
                    <a:pt x="15846" y="5626"/>
                  </a:moveTo>
                  <a:lnTo>
                    <a:pt x="15846" y="7531"/>
                  </a:lnTo>
                  <a:cubicBezTo>
                    <a:pt x="15846" y="7909"/>
                    <a:pt x="16049" y="8174"/>
                    <a:pt x="16232" y="8407"/>
                  </a:cubicBezTo>
                  <a:cubicBezTo>
                    <a:pt x="16420" y="8652"/>
                    <a:pt x="16535" y="8813"/>
                    <a:pt x="16518" y="9047"/>
                  </a:cubicBezTo>
                  <a:cubicBezTo>
                    <a:pt x="16504" y="9260"/>
                    <a:pt x="16379" y="9426"/>
                    <a:pt x="16232" y="9616"/>
                  </a:cubicBezTo>
                  <a:cubicBezTo>
                    <a:pt x="16224" y="9626"/>
                    <a:pt x="16216" y="9637"/>
                    <a:pt x="16207" y="9648"/>
                  </a:cubicBezTo>
                  <a:cubicBezTo>
                    <a:pt x="16204" y="9652"/>
                    <a:pt x="16199" y="9657"/>
                    <a:pt x="16196" y="9663"/>
                  </a:cubicBezTo>
                  <a:cubicBezTo>
                    <a:pt x="16034" y="9876"/>
                    <a:pt x="15864" y="10121"/>
                    <a:pt x="15846" y="10460"/>
                  </a:cubicBezTo>
                  <a:cubicBezTo>
                    <a:pt x="15852" y="11112"/>
                    <a:pt x="15394" y="11812"/>
                    <a:pt x="14628" y="11961"/>
                  </a:cubicBezTo>
                  <a:lnTo>
                    <a:pt x="14628" y="6179"/>
                  </a:lnTo>
                  <a:cubicBezTo>
                    <a:pt x="15032" y="5991"/>
                    <a:pt x="15440" y="5810"/>
                    <a:pt x="15846" y="5626"/>
                  </a:cubicBezTo>
                  <a:close/>
                  <a:moveTo>
                    <a:pt x="14027" y="8719"/>
                  </a:moveTo>
                  <a:lnTo>
                    <a:pt x="14027" y="11989"/>
                  </a:lnTo>
                  <a:lnTo>
                    <a:pt x="6620" y="11989"/>
                  </a:lnTo>
                  <a:lnTo>
                    <a:pt x="6620" y="8719"/>
                  </a:lnTo>
                  <a:cubicBezTo>
                    <a:pt x="6704" y="8745"/>
                    <a:pt x="6793" y="8761"/>
                    <a:pt x="6885" y="8761"/>
                  </a:cubicBezTo>
                  <a:lnTo>
                    <a:pt x="13762" y="8761"/>
                  </a:lnTo>
                  <a:cubicBezTo>
                    <a:pt x="13856" y="8761"/>
                    <a:pt x="13944" y="8745"/>
                    <a:pt x="14027" y="8719"/>
                  </a:cubicBezTo>
                  <a:close/>
                  <a:moveTo>
                    <a:pt x="1724" y="7359"/>
                  </a:moveTo>
                  <a:cubicBezTo>
                    <a:pt x="1722" y="7612"/>
                    <a:pt x="1728" y="7940"/>
                    <a:pt x="1767" y="8174"/>
                  </a:cubicBezTo>
                  <a:cubicBezTo>
                    <a:pt x="1821" y="8501"/>
                    <a:pt x="2104" y="8725"/>
                    <a:pt x="2419" y="8725"/>
                  </a:cubicBezTo>
                  <a:cubicBezTo>
                    <a:pt x="2474" y="8725"/>
                    <a:pt x="2530" y="8718"/>
                    <a:pt x="2586" y="8704"/>
                  </a:cubicBezTo>
                  <a:cubicBezTo>
                    <a:pt x="2891" y="8626"/>
                    <a:pt x="3248" y="8536"/>
                    <a:pt x="3642" y="8485"/>
                  </a:cubicBezTo>
                  <a:lnTo>
                    <a:pt x="3642" y="8485"/>
                  </a:lnTo>
                  <a:cubicBezTo>
                    <a:pt x="3481" y="8830"/>
                    <a:pt x="3493" y="9233"/>
                    <a:pt x="3662" y="9571"/>
                  </a:cubicBezTo>
                  <a:cubicBezTo>
                    <a:pt x="3368" y="9611"/>
                    <a:pt x="3072" y="9683"/>
                    <a:pt x="2781" y="9786"/>
                  </a:cubicBezTo>
                  <a:cubicBezTo>
                    <a:pt x="2442" y="9905"/>
                    <a:pt x="2263" y="10288"/>
                    <a:pt x="2389" y="10624"/>
                  </a:cubicBezTo>
                  <a:cubicBezTo>
                    <a:pt x="2816" y="11771"/>
                    <a:pt x="3435" y="12949"/>
                    <a:pt x="4282" y="14228"/>
                  </a:cubicBezTo>
                  <a:cubicBezTo>
                    <a:pt x="4551" y="14634"/>
                    <a:pt x="4162" y="15053"/>
                    <a:pt x="3782" y="15053"/>
                  </a:cubicBezTo>
                  <a:cubicBezTo>
                    <a:pt x="3630" y="15053"/>
                    <a:pt x="3480" y="14986"/>
                    <a:pt x="3374" y="14826"/>
                  </a:cubicBezTo>
                  <a:cubicBezTo>
                    <a:pt x="1828" y="12491"/>
                    <a:pt x="949" y="10360"/>
                    <a:pt x="685" y="8309"/>
                  </a:cubicBezTo>
                  <a:cubicBezTo>
                    <a:pt x="653" y="8059"/>
                    <a:pt x="628" y="7707"/>
                    <a:pt x="613" y="7469"/>
                  </a:cubicBezTo>
                  <a:lnTo>
                    <a:pt x="1724" y="7359"/>
                  </a:lnTo>
                  <a:close/>
                  <a:moveTo>
                    <a:pt x="10351" y="1"/>
                  </a:moveTo>
                  <a:cubicBezTo>
                    <a:pt x="8897" y="1"/>
                    <a:pt x="7438" y="120"/>
                    <a:pt x="5981" y="359"/>
                  </a:cubicBezTo>
                  <a:cubicBezTo>
                    <a:pt x="5817" y="385"/>
                    <a:pt x="5707" y="540"/>
                    <a:pt x="5733" y="704"/>
                  </a:cubicBezTo>
                  <a:cubicBezTo>
                    <a:pt x="5758" y="851"/>
                    <a:pt x="5883" y="955"/>
                    <a:pt x="6027" y="955"/>
                  </a:cubicBezTo>
                  <a:cubicBezTo>
                    <a:pt x="6044" y="955"/>
                    <a:pt x="6061" y="954"/>
                    <a:pt x="6078" y="951"/>
                  </a:cubicBezTo>
                  <a:cubicBezTo>
                    <a:pt x="7501" y="717"/>
                    <a:pt x="8927" y="601"/>
                    <a:pt x="10348" y="601"/>
                  </a:cubicBezTo>
                  <a:cubicBezTo>
                    <a:pt x="12499" y="601"/>
                    <a:pt x="14640" y="868"/>
                    <a:pt x="16749" y="1401"/>
                  </a:cubicBezTo>
                  <a:cubicBezTo>
                    <a:pt x="17529" y="1599"/>
                    <a:pt x="17862" y="2254"/>
                    <a:pt x="17914" y="2804"/>
                  </a:cubicBezTo>
                  <a:cubicBezTo>
                    <a:pt x="17964" y="3356"/>
                    <a:pt x="17759" y="4068"/>
                    <a:pt x="17025" y="4408"/>
                  </a:cubicBezTo>
                  <a:cubicBezTo>
                    <a:pt x="16225" y="4778"/>
                    <a:pt x="15427" y="5150"/>
                    <a:pt x="14628" y="5519"/>
                  </a:cubicBezTo>
                  <a:lnTo>
                    <a:pt x="14628" y="4542"/>
                  </a:lnTo>
                  <a:cubicBezTo>
                    <a:pt x="14628" y="4065"/>
                    <a:pt x="14239" y="3676"/>
                    <a:pt x="13762" y="3676"/>
                  </a:cubicBezTo>
                  <a:lnTo>
                    <a:pt x="6885" y="3676"/>
                  </a:lnTo>
                  <a:cubicBezTo>
                    <a:pt x="6407" y="3676"/>
                    <a:pt x="6019" y="4065"/>
                    <a:pt x="6019" y="4542"/>
                  </a:cubicBezTo>
                  <a:lnTo>
                    <a:pt x="6019" y="5519"/>
                  </a:lnTo>
                  <a:cubicBezTo>
                    <a:pt x="5220" y="5150"/>
                    <a:pt x="4422" y="4778"/>
                    <a:pt x="3622" y="4408"/>
                  </a:cubicBezTo>
                  <a:cubicBezTo>
                    <a:pt x="3058" y="4146"/>
                    <a:pt x="2694" y="3578"/>
                    <a:pt x="2694" y="2958"/>
                  </a:cubicBezTo>
                  <a:cubicBezTo>
                    <a:pt x="2709" y="2078"/>
                    <a:pt x="3260" y="1544"/>
                    <a:pt x="4426" y="1276"/>
                  </a:cubicBezTo>
                  <a:cubicBezTo>
                    <a:pt x="4589" y="1239"/>
                    <a:pt x="4690" y="1078"/>
                    <a:pt x="4651" y="916"/>
                  </a:cubicBezTo>
                  <a:cubicBezTo>
                    <a:pt x="4620" y="777"/>
                    <a:pt x="4496" y="683"/>
                    <a:pt x="4360" y="683"/>
                  </a:cubicBezTo>
                  <a:cubicBezTo>
                    <a:pt x="4338" y="683"/>
                    <a:pt x="4315" y="685"/>
                    <a:pt x="4293" y="690"/>
                  </a:cubicBezTo>
                  <a:cubicBezTo>
                    <a:pt x="3129" y="958"/>
                    <a:pt x="2422" y="1507"/>
                    <a:pt x="2183" y="2323"/>
                  </a:cubicBezTo>
                  <a:cubicBezTo>
                    <a:pt x="587" y="3310"/>
                    <a:pt x="189" y="5240"/>
                    <a:pt x="189" y="6990"/>
                  </a:cubicBezTo>
                  <a:cubicBezTo>
                    <a:pt x="71" y="7088"/>
                    <a:pt x="0" y="7236"/>
                    <a:pt x="10" y="7400"/>
                  </a:cubicBezTo>
                  <a:cubicBezTo>
                    <a:pt x="144" y="10083"/>
                    <a:pt x="1057" y="12365"/>
                    <a:pt x="2874" y="15157"/>
                  </a:cubicBezTo>
                  <a:cubicBezTo>
                    <a:pt x="3104" y="15505"/>
                    <a:pt x="3427" y="15649"/>
                    <a:pt x="3750" y="15649"/>
                  </a:cubicBezTo>
                  <a:cubicBezTo>
                    <a:pt x="4551" y="15649"/>
                    <a:pt x="5357" y="14765"/>
                    <a:pt x="4782" y="13897"/>
                  </a:cubicBezTo>
                  <a:cubicBezTo>
                    <a:pt x="3962" y="12657"/>
                    <a:pt x="3363" y="11518"/>
                    <a:pt x="2951" y="10415"/>
                  </a:cubicBezTo>
                  <a:cubicBezTo>
                    <a:pt x="2943" y="10386"/>
                    <a:pt x="2952" y="10365"/>
                    <a:pt x="2980" y="10352"/>
                  </a:cubicBezTo>
                  <a:cubicBezTo>
                    <a:pt x="3334" y="10227"/>
                    <a:pt x="3692" y="10155"/>
                    <a:pt x="4048" y="10138"/>
                  </a:cubicBezTo>
                  <a:cubicBezTo>
                    <a:pt x="4144" y="10276"/>
                    <a:pt x="4201" y="10388"/>
                    <a:pt x="4203" y="10518"/>
                  </a:cubicBezTo>
                  <a:cubicBezTo>
                    <a:pt x="4215" y="11031"/>
                    <a:pt x="4426" y="11546"/>
                    <a:pt x="4785" y="11930"/>
                  </a:cubicBezTo>
                  <a:cubicBezTo>
                    <a:pt x="5181" y="12355"/>
                    <a:pt x="5727" y="12589"/>
                    <a:pt x="6320" y="12589"/>
                  </a:cubicBezTo>
                  <a:lnTo>
                    <a:pt x="14327" y="12589"/>
                  </a:lnTo>
                  <a:cubicBezTo>
                    <a:pt x="15631" y="12589"/>
                    <a:pt x="16440" y="11500"/>
                    <a:pt x="16445" y="10486"/>
                  </a:cubicBezTo>
                  <a:cubicBezTo>
                    <a:pt x="16454" y="10366"/>
                    <a:pt x="16507" y="10261"/>
                    <a:pt x="16585" y="10147"/>
                  </a:cubicBezTo>
                  <a:cubicBezTo>
                    <a:pt x="16895" y="10175"/>
                    <a:pt x="17209" y="10244"/>
                    <a:pt x="17517" y="10352"/>
                  </a:cubicBezTo>
                  <a:cubicBezTo>
                    <a:pt x="17545" y="10365"/>
                    <a:pt x="17554" y="10386"/>
                    <a:pt x="17546" y="10415"/>
                  </a:cubicBezTo>
                  <a:cubicBezTo>
                    <a:pt x="17134" y="11518"/>
                    <a:pt x="16535" y="12657"/>
                    <a:pt x="15714" y="13897"/>
                  </a:cubicBezTo>
                  <a:cubicBezTo>
                    <a:pt x="15141" y="14763"/>
                    <a:pt x="15949" y="15646"/>
                    <a:pt x="16750" y="15646"/>
                  </a:cubicBezTo>
                  <a:cubicBezTo>
                    <a:pt x="17073" y="15646"/>
                    <a:pt x="17394" y="15502"/>
                    <a:pt x="17623" y="15157"/>
                  </a:cubicBezTo>
                  <a:cubicBezTo>
                    <a:pt x="17892" y="14751"/>
                    <a:pt x="18145" y="14345"/>
                    <a:pt x="18373" y="13951"/>
                  </a:cubicBezTo>
                  <a:cubicBezTo>
                    <a:pt x="18509" y="13719"/>
                    <a:pt x="18302" y="13503"/>
                    <a:pt x="18097" y="13503"/>
                  </a:cubicBezTo>
                  <a:cubicBezTo>
                    <a:pt x="18006" y="13503"/>
                    <a:pt x="17915" y="13546"/>
                    <a:pt x="17856" y="13649"/>
                  </a:cubicBezTo>
                  <a:cubicBezTo>
                    <a:pt x="17632" y="14032"/>
                    <a:pt x="17385" y="14429"/>
                    <a:pt x="17122" y="14826"/>
                  </a:cubicBezTo>
                  <a:cubicBezTo>
                    <a:pt x="17017" y="14984"/>
                    <a:pt x="16869" y="15049"/>
                    <a:pt x="16718" y="15049"/>
                  </a:cubicBezTo>
                  <a:cubicBezTo>
                    <a:pt x="16339" y="15049"/>
                    <a:pt x="15947" y="14633"/>
                    <a:pt x="16215" y="14228"/>
                  </a:cubicBezTo>
                  <a:cubicBezTo>
                    <a:pt x="17062" y="12949"/>
                    <a:pt x="17681" y="11771"/>
                    <a:pt x="18108" y="10625"/>
                  </a:cubicBezTo>
                  <a:cubicBezTo>
                    <a:pt x="18232" y="10288"/>
                    <a:pt x="18055" y="9905"/>
                    <a:pt x="17716" y="9786"/>
                  </a:cubicBezTo>
                  <a:cubicBezTo>
                    <a:pt x="17469" y="9698"/>
                    <a:pt x="17220" y="9634"/>
                    <a:pt x="16970" y="9593"/>
                  </a:cubicBezTo>
                  <a:cubicBezTo>
                    <a:pt x="17151" y="9277"/>
                    <a:pt x="17169" y="8825"/>
                    <a:pt x="17010" y="8508"/>
                  </a:cubicBezTo>
                  <a:lnTo>
                    <a:pt x="17010" y="8508"/>
                  </a:lnTo>
                  <a:cubicBezTo>
                    <a:pt x="17344" y="8560"/>
                    <a:pt x="17649" y="8638"/>
                    <a:pt x="17911" y="8704"/>
                  </a:cubicBezTo>
                  <a:cubicBezTo>
                    <a:pt x="17966" y="8718"/>
                    <a:pt x="18021" y="8725"/>
                    <a:pt x="18076" y="8725"/>
                  </a:cubicBezTo>
                  <a:cubicBezTo>
                    <a:pt x="18391" y="8725"/>
                    <a:pt x="18677" y="8498"/>
                    <a:pt x="18730" y="8172"/>
                  </a:cubicBezTo>
                  <a:cubicBezTo>
                    <a:pt x="18767" y="7941"/>
                    <a:pt x="18775" y="7612"/>
                    <a:pt x="18773" y="7361"/>
                  </a:cubicBezTo>
                  <a:lnTo>
                    <a:pt x="18773" y="7361"/>
                  </a:lnTo>
                  <a:lnTo>
                    <a:pt x="19882" y="7469"/>
                  </a:lnTo>
                  <a:cubicBezTo>
                    <a:pt x="19784" y="9112"/>
                    <a:pt x="19338" y="10674"/>
                    <a:pt x="18638" y="12162"/>
                  </a:cubicBezTo>
                  <a:cubicBezTo>
                    <a:pt x="18532" y="12389"/>
                    <a:pt x="18736" y="12582"/>
                    <a:pt x="18933" y="12582"/>
                  </a:cubicBezTo>
                  <a:cubicBezTo>
                    <a:pt x="19031" y="12582"/>
                    <a:pt x="19128" y="12534"/>
                    <a:pt x="19182" y="12418"/>
                  </a:cubicBezTo>
                  <a:cubicBezTo>
                    <a:pt x="19930" y="10824"/>
                    <a:pt x="20389" y="9159"/>
                    <a:pt x="20487" y="7402"/>
                  </a:cubicBezTo>
                  <a:cubicBezTo>
                    <a:pt x="20495" y="7255"/>
                    <a:pt x="20440" y="7120"/>
                    <a:pt x="20343" y="7023"/>
                  </a:cubicBezTo>
                  <a:cubicBezTo>
                    <a:pt x="20353" y="5295"/>
                    <a:pt x="19983" y="3387"/>
                    <a:pt x="18444" y="2368"/>
                  </a:cubicBezTo>
                  <a:cubicBezTo>
                    <a:pt x="18243" y="1603"/>
                    <a:pt x="17666" y="1014"/>
                    <a:pt x="16896" y="819"/>
                  </a:cubicBezTo>
                  <a:cubicBezTo>
                    <a:pt x="14740" y="274"/>
                    <a:pt x="12551" y="1"/>
                    <a:pt x="10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73"/>
            <p:cNvSpPr/>
            <p:nvPr/>
          </p:nvSpPr>
          <p:spPr>
            <a:xfrm>
              <a:off x="1554400" y="1487019"/>
              <a:ext cx="57195" cy="56728"/>
            </a:xfrm>
            <a:custGeom>
              <a:avLst/>
              <a:gdLst/>
              <a:ahLst/>
              <a:cxnLst/>
              <a:rect l="l" t="t" r="r" b="b"/>
              <a:pathLst>
                <a:path w="2570" h="2549" extrusionOk="0">
                  <a:moveTo>
                    <a:pt x="1289" y="599"/>
                  </a:moveTo>
                  <a:cubicBezTo>
                    <a:pt x="1360" y="599"/>
                    <a:pt x="1431" y="610"/>
                    <a:pt x="1502" y="635"/>
                  </a:cubicBezTo>
                  <a:lnTo>
                    <a:pt x="1073" y="1066"/>
                  </a:lnTo>
                  <a:cubicBezTo>
                    <a:pt x="861" y="1277"/>
                    <a:pt x="1066" y="1579"/>
                    <a:pt x="1296" y="1579"/>
                  </a:cubicBezTo>
                  <a:cubicBezTo>
                    <a:pt x="1364" y="1579"/>
                    <a:pt x="1434" y="1552"/>
                    <a:pt x="1497" y="1490"/>
                  </a:cubicBezTo>
                  <a:lnTo>
                    <a:pt x="1930" y="1056"/>
                  </a:lnTo>
                  <a:lnTo>
                    <a:pt x="1930" y="1056"/>
                  </a:lnTo>
                  <a:cubicBezTo>
                    <a:pt x="2089" y="1482"/>
                    <a:pt x="1751" y="1956"/>
                    <a:pt x="1295" y="1956"/>
                  </a:cubicBezTo>
                  <a:cubicBezTo>
                    <a:pt x="1291" y="1956"/>
                    <a:pt x="1288" y="1956"/>
                    <a:pt x="1284" y="1956"/>
                  </a:cubicBezTo>
                  <a:cubicBezTo>
                    <a:pt x="907" y="1956"/>
                    <a:pt x="599" y="1651"/>
                    <a:pt x="599" y="1278"/>
                  </a:cubicBezTo>
                  <a:cubicBezTo>
                    <a:pt x="593" y="898"/>
                    <a:pt x="928" y="599"/>
                    <a:pt x="1289" y="599"/>
                  </a:cubicBezTo>
                  <a:close/>
                  <a:moveTo>
                    <a:pt x="1284" y="1"/>
                  </a:moveTo>
                  <a:cubicBezTo>
                    <a:pt x="576" y="1"/>
                    <a:pt x="0" y="574"/>
                    <a:pt x="0" y="1278"/>
                  </a:cubicBezTo>
                  <a:cubicBezTo>
                    <a:pt x="35" y="2125"/>
                    <a:pt x="660" y="2549"/>
                    <a:pt x="1284" y="2549"/>
                  </a:cubicBezTo>
                  <a:cubicBezTo>
                    <a:pt x="1909" y="2549"/>
                    <a:pt x="2534" y="2125"/>
                    <a:pt x="2569" y="1278"/>
                  </a:cubicBezTo>
                  <a:cubicBezTo>
                    <a:pt x="2569" y="574"/>
                    <a:pt x="1992" y="1"/>
                    <a:pt x="1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73"/>
            <p:cNvSpPr/>
            <p:nvPr/>
          </p:nvSpPr>
          <p:spPr>
            <a:xfrm>
              <a:off x="1630757" y="1487041"/>
              <a:ext cx="66631" cy="56839"/>
            </a:xfrm>
            <a:custGeom>
              <a:avLst/>
              <a:gdLst/>
              <a:ahLst/>
              <a:cxnLst/>
              <a:rect l="l" t="t" r="r" b="b"/>
              <a:pathLst>
                <a:path w="2994" h="2554" extrusionOk="0">
                  <a:moveTo>
                    <a:pt x="1291" y="598"/>
                  </a:moveTo>
                  <a:cubicBezTo>
                    <a:pt x="1362" y="598"/>
                    <a:pt x="1433" y="609"/>
                    <a:pt x="1504" y="634"/>
                  </a:cubicBezTo>
                  <a:lnTo>
                    <a:pt x="1075" y="1065"/>
                  </a:lnTo>
                  <a:cubicBezTo>
                    <a:pt x="863" y="1276"/>
                    <a:pt x="1068" y="1578"/>
                    <a:pt x="1298" y="1578"/>
                  </a:cubicBezTo>
                  <a:cubicBezTo>
                    <a:pt x="1366" y="1578"/>
                    <a:pt x="1437" y="1551"/>
                    <a:pt x="1499" y="1489"/>
                  </a:cubicBezTo>
                  <a:lnTo>
                    <a:pt x="1933" y="1055"/>
                  </a:lnTo>
                  <a:lnTo>
                    <a:pt x="1933" y="1055"/>
                  </a:lnTo>
                  <a:cubicBezTo>
                    <a:pt x="2091" y="1481"/>
                    <a:pt x="1753" y="1955"/>
                    <a:pt x="1297" y="1955"/>
                  </a:cubicBezTo>
                  <a:cubicBezTo>
                    <a:pt x="1293" y="1955"/>
                    <a:pt x="1290" y="1955"/>
                    <a:pt x="1286" y="1955"/>
                  </a:cubicBezTo>
                  <a:cubicBezTo>
                    <a:pt x="909" y="1955"/>
                    <a:pt x="601" y="1650"/>
                    <a:pt x="601" y="1277"/>
                  </a:cubicBezTo>
                  <a:cubicBezTo>
                    <a:pt x="595" y="897"/>
                    <a:pt x="930" y="598"/>
                    <a:pt x="1291" y="598"/>
                  </a:cubicBezTo>
                  <a:close/>
                  <a:moveTo>
                    <a:pt x="1304" y="1"/>
                  </a:moveTo>
                  <a:cubicBezTo>
                    <a:pt x="642" y="1"/>
                    <a:pt x="0" y="510"/>
                    <a:pt x="2" y="1277"/>
                  </a:cubicBezTo>
                  <a:cubicBezTo>
                    <a:pt x="2" y="1981"/>
                    <a:pt x="578" y="2554"/>
                    <a:pt x="1286" y="2554"/>
                  </a:cubicBezTo>
                  <a:cubicBezTo>
                    <a:pt x="1287" y="2554"/>
                    <a:pt x="1289" y="2554"/>
                    <a:pt x="1290" y="2554"/>
                  </a:cubicBezTo>
                  <a:cubicBezTo>
                    <a:pt x="2420" y="2554"/>
                    <a:pt x="2993" y="1179"/>
                    <a:pt x="2205" y="386"/>
                  </a:cubicBezTo>
                  <a:cubicBezTo>
                    <a:pt x="2202" y="381"/>
                    <a:pt x="2198" y="375"/>
                    <a:pt x="2193" y="371"/>
                  </a:cubicBezTo>
                  <a:cubicBezTo>
                    <a:pt x="2187" y="366"/>
                    <a:pt x="2181" y="360"/>
                    <a:pt x="2175" y="355"/>
                  </a:cubicBezTo>
                  <a:cubicBezTo>
                    <a:pt x="1922" y="110"/>
                    <a:pt x="1611" y="1"/>
                    <a:pt x="1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73"/>
            <p:cNvSpPr/>
            <p:nvPr/>
          </p:nvSpPr>
          <p:spPr>
            <a:xfrm>
              <a:off x="1497895" y="1478295"/>
              <a:ext cx="17203" cy="13398"/>
            </a:xfrm>
            <a:custGeom>
              <a:avLst/>
              <a:gdLst/>
              <a:ahLst/>
              <a:cxnLst/>
              <a:rect l="l" t="t" r="r" b="b"/>
              <a:pathLst>
                <a:path w="773" h="602" extrusionOk="0">
                  <a:moveTo>
                    <a:pt x="387" y="1"/>
                  </a:moveTo>
                  <a:cubicBezTo>
                    <a:pt x="1" y="1"/>
                    <a:pt x="1" y="601"/>
                    <a:pt x="387" y="601"/>
                  </a:cubicBezTo>
                  <a:cubicBezTo>
                    <a:pt x="773" y="601"/>
                    <a:pt x="773" y="1"/>
                    <a:pt x="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73"/>
            <p:cNvSpPr/>
            <p:nvPr/>
          </p:nvSpPr>
          <p:spPr>
            <a:xfrm>
              <a:off x="1729391" y="1478295"/>
              <a:ext cx="17248" cy="13398"/>
            </a:xfrm>
            <a:custGeom>
              <a:avLst/>
              <a:gdLst/>
              <a:ahLst/>
              <a:cxnLst/>
              <a:rect l="l" t="t" r="r" b="b"/>
              <a:pathLst>
                <a:path w="775" h="602" extrusionOk="0">
                  <a:moveTo>
                    <a:pt x="388" y="1"/>
                  </a:moveTo>
                  <a:cubicBezTo>
                    <a:pt x="2" y="1"/>
                    <a:pt x="1" y="601"/>
                    <a:pt x="388" y="601"/>
                  </a:cubicBezTo>
                  <a:cubicBezTo>
                    <a:pt x="774" y="601"/>
                    <a:pt x="774" y="1"/>
                    <a:pt x="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73"/>
            <p:cNvSpPr/>
            <p:nvPr/>
          </p:nvSpPr>
          <p:spPr>
            <a:xfrm>
              <a:off x="1544719" y="1385914"/>
              <a:ext cx="33227" cy="28509"/>
            </a:xfrm>
            <a:custGeom>
              <a:avLst/>
              <a:gdLst/>
              <a:ahLst/>
              <a:cxnLst/>
              <a:rect l="l" t="t" r="r" b="b"/>
              <a:pathLst>
                <a:path w="1493" h="1281" extrusionOk="0">
                  <a:moveTo>
                    <a:pt x="1057" y="0"/>
                  </a:moveTo>
                  <a:cubicBezTo>
                    <a:pt x="989" y="0"/>
                    <a:pt x="919" y="26"/>
                    <a:pt x="856" y="89"/>
                  </a:cubicBezTo>
                  <a:lnTo>
                    <a:pt x="178" y="767"/>
                  </a:lnTo>
                  <a:cubicBezTo>
                    <a:pt x="0" y="947"/>
                    <a:pt x="138" y="1281"/>
                    <a:pt x="389" y="1281"/>
                  </a:cubicBezTo>
                  <a:cubicBezTo>
                    <a:pt x="466" y="1281"/>
                    <a:pt x="544" y="1252"/>
                    <a:pt x="602" y="1192"/>
                  </a:cubicBezTo>
                  <a:lnTo>
                    <a:pt x="1281" y="513"/>
                  </a:lnTo>
                  <a:cubicBezTo>
                    <a:pt x="1493" y="301"/>
                    <a:pt x="1288" y="0"/>
                    <a:pt x="10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73"/>
            <p:cNvSpPr/>
            <p:nvPr/>
          </p:nvSpPr>
          <p:spPr>
            <a:xfrm>
              <a:off x="1543962" y="1386960"/>
              <a:ext cx="64428" cy="58931"/>
            </a:xfrm>
            <a:custGeom>
              <a:avLst/>
              <a:gdLst/>
              <a:ahLst/>
              <a:cxnLst/>
              <a:rect l="l" t="t" r="r" b="b"/>
              <a:pathLst>
                <a:path w="2895" h="2648" extrusionOk="0">
                  <a:moveTo>
                    <a:pt x="2459" y="1"/>
                  </a:moveTo>
                  <a:cubicBezTo>
                    <a:pt x="2391" y="1"/>
                    <a:pt x="2321" y="27"/>
                    <a:pt x="2259" y="89"/>
                  </a:cubicBezTo>
                  <a:lnTo>
                    <a:pt x="212" y="2134"/>
                  </a:lnTo>
                  <a:cubicBezTo>
                    <a:pt x="0" y="2346"/>
                    <a:pt x="205" y="2648"/>
                    <a:pt x="435" y="2648"/>
                  </a:cubicBezTo>
                  <a:cubicBezTo>
                    <a:pt x="503" y="2648"/>
                    <a:pt x="574" y="2621"/>
                    <a:pt x="636" y="2559"/>
                  </a:cubicBezTo>
                  <a:lnTo>
                    <a:pt x="2683" y="514"/>
                  </a:lnTo>
                  <a:cubicBezTo>
                    <a:pt x="2895" y="302"/>
                    <a:pt x="2690" y="1"/>
                    <a:pt x="2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73"/>
            <p:cNvSpPr/>
            <p:nvPr/>
          </p:nvSpPr>
          <p:spPr>
            <a:xfrm>
              <a:off x="1463021" y="1327094"/>
              <a:ext cx="46313" cy="45912"/>
            </a:xfrm>
            <a:custGeom>
              <a:avLst/>
              <a:gdLst/>
              <a:ahLst/>
              <a:cxnLst/>
              <a:rect l="l" t="t" r="r" b="b"/>
              <a:pathLst>
                <a:path w="2081" h="2063" extrusionOk="0">
                  <a:moveTo>
                    <a:pt x="1039" y="599"/>
                  </a:moveTo>
                  <a:cubicBezTo>
                    <a:pt x="1272" y="599"/>
                    <a:pt x="1467" y="789"/>
                    <a:pt x="1471" y="1022"/>
                  </a:cubicBezTo>
                  <a:cubicBezTo>
                    <a:pt x="1476" y="1272"/>
                    <a:pt x="1275" y="1448"/>
                    <a:pt x="1039" y="1462"/>
                  </a:cubicBezTo>
                  <a:cubicBezTo>
                    <a:pt x="805" y="1462"/>
                    <a:pt x="610" y="1272"/>
                    <a:pt x="606" y="1039"/>
                  </a:cubicBezTo>
                  <a:cubicBezTo>
                    <a:pt x="629" y="772"/>
                    <a:pt x="773" y="627"/>
                    <a:pt x="1039" y="599"/>
                  </a:cubicBezTo>
                  <a:close/>
                  <a:moveTo>
                    <a:pt x="1026" y="0"/>
                  </a:moveTo>
                  <a:cubicBezTo>
                    <a:pt x="770" y="0"/>
                    <a:pt x="510" y="96"/>
                    <a:pt x="301" y="311"/>
                  </a:cubicBezTo>
                  <a:cubicBezTo>
                    <a:pt x="106" y="510"/>
                    <a:pt x="0" y="772"/>
                    <a:pt x="7" y="1050"/>
                  </a:cubicBezTo>
                  <a:cubicBezTo>
                    <a:pt x="16" y="1607"/>
                    <a:pt x="480" y="2061"/>
                    <a:pt x="1038" y="2062"/>
                  </a:cubicBezTo>
                  <a:cubicBezTo>
                    <a:pt x="1609" y="2062"/>
                    <a:pt x="2081" y="1584"/>
                    <a:pt x="2070" y="1011"/>
                  </a:cubicBezTo>
                  <a:cubicBezTo>
                    <a:pt x="2058" y="402"/>
                    <a:pt x="1551" y="0"/>
                    <a:pt x="1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73"/>
            <p:cNvSpPr/>
            <p:nvPr/>
          </p:nvSpPr>
          <p:spPr>
            <a:xfrm>
              <a:off x="1515298" y="1314298"/>
              <a:ext cx="46446" cy="45957"/>
            </a:xfrm>
            <a:custGeom>
              <a:avLst/>
              <a:gdLst/>
              <a:ahLst/>
              <a:cxnLst/>
              <a:rect l="l" t="t" r="r" b="b"/>
              <a:pathLst>
                <a:path w="2087" h="2065" extrusionOk="0">
                  <a:moveTo>
                    <a:pt x="1043" y="601"/>
                  </a:moveTo>
                  <a:cubicBezTo>
                    <a:pt x="1278" y="601"/>
                    <a:pt x="1471" y="791"/>
                    <a:pt x="1475" y="1026"/>
                  </a:cubicBezTo>
                  <a:cubicBezTo>
                    <a:pt x="1480" y="1285"/>
                    <a:pt x="1264" y="1430"/>
                    <a:pt x="1042" y="1464"/>
                  </a:cubicBezTo>
                  <a:cubicBezTo>
                    <a:pt x="809" y="1464"/>
                    <a:pt x="616" y="1274"/>
                    <a:pt x="611" y="1041"/>
                  </a:cubicBezTo>
                  <a:cubicBezTo>
                    <a:pt x="607" y="804"/>
                    <a:pt x="797" y="606"/>
                    <a:pt x="1033" y="601"/>
                  </a:cubicBezTo>
                  <a:close/>
                  <a:moveTo>
                    <a:pt x="1023" y="1"/>
                  </a:moveTo>
                  <a:cubicBezTo>
                    <a:pt x="455" y="13"/>
                    <a:pt x="0" y="483"/>
                    <a:pt x="11" y="1052"/>
                  </a:cubicBezTo>
                  <a:cubicBezTo>
                    <a:pt x="21" y="1611"/>
                    <a:pt x="484" y="2064"/>
                    <a:pt x="1043" y="2064"/>
                  </a:cubicBezTo>
                  <a:cubicBezTo>
                    <a:pt x="1612" y="2064"/>
                    <a:pt x="2087" y="1583"/>
                    <a:pt x="2076" y="1013"/>
                  </a:cubicBezTo>
                  <a:cubicBezTo>
                    <a:pt x="2065" y="456"/>
                    <a:pt x="1602" y="1"/>
                    <a:pt x="1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73"/>
            <p:cNvSpPr/>
            <p:nvPr/>
          </p:nvSpPr>
          <p:spPr>
            <a:xfrm>
              <a:off x="1730482" y="1327050"/>
              <a:ext cx="46424" cy="45957"/>
            </a:xfrm>
            <a:custGeom>
              <a:avLst/>
              <a:gdLst/>
              <a:ahLst/>
              <a:cxnLst/>
              <a:rect l="l" t="t" r="r" b="b"/>
              <a:pathLst>
                <a:path w="2086" h="2065" extrusionOk="0">
                  <a:moveTo>
                    <a:pt x="1044" y="601"/>
                  </a:moveTo>
                  <a:cubicBezTo>
                    <a:pt x="1309" y="629"/>
                    <a:pt x="1453" y="774"/>
                    <a:pt x="1476" y="1041"/>
                  </a:cubicBezTo>
                  <a:cubicBezTo>
                    <a:pt x="1472" y="1274"/>
                    <a:pt x="1277" y="1464"/>
                    <a:pt x="1044" y="1464"/>
                  </a:cubicBezTo>
                  <a:cubicBezTo>
                    <a:pt x="807" y="1450"/>
                    <a:pt x="607" y="1274"/>
                    <a:pt x="612" y="1024"/>
                  </a:cubicBezTo>
                  <a:cubicBezTo>
                    <a:pt x="615" y="791"/>
                    <a:pt x="810" y="601"/>
                    <a:pt x="1044" y="601"/>
                  </a:cubicBezTo>
                  <a:close/>
                  <a:moveTo>
                    <a:pt x="1044" y="1"/>
                  </a:moveTo>
                  <a:cubicBezTo>
                    <a:pt x="480" y="1"/>
                    <a:pt x="22" y="456"/>
                    <a:pt x="12" y="1013"/>
                  </a:cubicBezTo>
                  <a:cubicBezTo>
                    <a:pt x="1" y="1582"/>
                    <a:pt x="473" y="2064"/>
                    <a:pt x="1043" y="2064"/>
                  </a:cubicBezTo>
                  <a:lnTo>
                    <a:pt x="1044" y="2064"/>
                  </a:lnTo>
                  <a:cubicBezTo>
                    <a:pt x="1603" y="2063"/>
                    <a:pt x="2066" y="1609"/>
                    <a:pt x="2077" y="1052"/>
                  </a:cubicBezTo>
                  <a:cubicBezTo>
                    <a:pt x="2086" y="489"/>
                    <a:pt x="1608" y="1"/>
                    <a:pt x="10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73"/>
            <p:cNvSpPr/>
            <p:nvPr/>
          </p:nvSpPr>
          <p:spPr>
            <a:xfrm>
              <a:off x="1678116" y="1314298"/>
              <a:ext cx="46424" cy="45957"/>
            </a:xfrm>
            <a:custGeom>
              <a:avLst/>
              <a:gdLst/>
              <a:ahLst/>
              <a:cxnLst/>
              <a:rect l="l" t="t" r="r" b="b"/>
              <a:pathLst>
                <a:path w="2086" h="2065" extrusionOk="0">
                  <a:moveTo>
                    <a:pt x="1039" y="601"/>
                  </a:moveTo>
                  <a:cubicBezTo>
                    <a:pt x="1272" y="617"/>
                    <a:pt x="1481" y="771"/>
                    <a:pt x="1476" y="1041"/>
                  </a:cubicBezTo>
                  <a:cubicBezTo>
                    <a:pt x="1471" y="1274"/>
                    <a:pt x="1278" y="1464"/>
                    <a:pt x="1044" y="1464"/>
                  </a:cubicBezTo>
                  <a:cubicBezTo>
                    <a:pt x="813" y="1449"/>
                    <a:pt x="606" y="1294"/>
                    <a:pt x="610" y="1026"/>
                  </a:cubicBezTo>
                  <a:cubicBezTo>
                    <a:pt x="615" y="791"/>
                    <a:pt x="810" y="601"/>
                    <a:pt x="1039" y="601"/>
                  </a:cubicBezTo>
                  <a:close/>
                  <a:moveTo>
                    <a:pt x="1042" y="1"/>
                  </a:moveTo>
                  <a:cubicBezTo>
                    <a:pt x="485" y="1"/>
                    <a:pt x="21" y="456"/>
                    <a:pt x="11" y="1013"/>
                  </a:cubicBezTo>
                  <a:cubicBezTo>
                    <a:pt x="1" y="1573"/>
                    <a:pt x="466" y="2054"/>
                    <a:pt x="1027" y="2064"/>
                  </a:cubicBezTo>
                  <a:lnTo>
                    <a:pt x="1042" y="2064"/>
                  </a:lnTo>
                  <a:cubicBezTo>
                    <a:pt x="1602" y="2064"/>
                    <a:pt x="2064" y="1611"/>
                    <a:pt x="2075" y="1052"/>
                  </a:cubicBezTo>
                  <a:cubicBezTo>
                    <a:pt x="2086" y="482"/>
                    <a:pt x="1609" y="4"/>
                    <a:pt x="10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7" name="Google Shape;1817;p73"/>
          <p:cNvGrpSpPr/>
          <p:nvPr/>
        </p:nvGrpSpPr>
        <p:grpSpPr>
          <a:xfrm>
            <a:off x="4683520" y="1230819"/>
            <a:ext cx="430345" cy="455805"/>
            <a:chOff x="4683520" y="1230819"/>
            <a:chExt cx="430345" cy="455805"/>
          </a:xfrm>
        </p:grpSpPr>
        <p:sp>
          <p:nvSpPr>
            <p:cNvPr id="1818" name="Google Shape;1818;p73"/>
            <p:cNvSpPr/>
            <p:nvPr/>
          </p:nvSpPr>
          <p:spPr>
            <a:xfrm>
              <a:off x="4683520" y="1230819"/>
              <a:ext cx="430345" cy="455805"/>
            </a:xfrm>
            <a:custGeom>
              <a:avLst/>
              <a:gdLst/>
              <a:ahLst/>
              <a:cxnLst/>
              <a:rect l="l" t="t" r="r" b="b"/>
              <a:pathLst>
                <a:path w="19337" h="20481" extrusionOk="0">
                  <a:moveTo>
                    <a:pt x="3746" y="3340"/>
                  </a:moveTo>
                  <a:cubicBezTo>
                    <a:pt x="3956" y="4867"/>
                    <a:pt x="4325" y="6295"/>
                    <a:pt x="4837" y="7547"/>
                  </a:cubicBezTo>
                  <a:cubicBezTo>
                    <a:pt x="4251" y="7298"/>
                    <a:pt x="3751" y="6955"/>
                    <a:pt x="3340" y="6522"/>
                  </a:cubicBezTo>
                  <a:cubicBezTo>
                    <a:pt x="2390" y="5518"/>
                    <a:pt x="2079" y="4201"/>
                    <a:pt x="1980" y="3340"/>
                  </a:cubicBezTo>
                  <a:close/>
                  <a:moveTo>
                    <a:pt x="17359" y="3340"/>
                  </a:moveTo>
                  <a:cubicBezTo>
                    <a:pt x="17263" y="4195"/>
                    <a:pt x="16953" y="5506"/>
                    <a:pt x="16003" y="6515"/>
                  </a:cubicBezTo>
                  <a:cubicBezTo>
                    <a:pt x="15591" y="6952"/>
                    <a:pt x="15087" y="7297"/>
                    <a:pt x="14499" y="7547"/>
                  </a:cubicBezTo>
                  <a:cubicBezTo>
                    <a:pt x="15011" y="6295"/>
                    <a:pt x="15380" y="4867"/>
                    <a:pt x="15590" y="3340"/>
                  </a:cubicBezTo>
                  <a:close/>
                  <a:moveTo>
                    <a:pt x="3616" y="2140"/>
                  </a:moveTo>
                  <a:cubicBezTo>
                    <a:pt x="3631" y="2341"/>
                    <a:pt x="3651" y="2542"/>
                    <a:pt x="3672" y="2739"/>
                  </a:cubicBezTo>
                  <a:lnTo>
                    <a:pt x="1650" y="2739"/>
                  </a:lnTo>
                  <a:cubicBezTo>
                    <a:pt x="1457" y="2761"/>
                    <a:pt x="1358" y="2866"/>
                    <a:pt x="1350" y="3061"/>
                  </a:cubicBezTo>
                  <a:cubicBezTo>
                    <a:pt x="1454" y="5066"/>
                    <a:pt x="2545" y="7566"/>
                    <a:pt x="5175" y="8305"/>
                  </a:cubicBezTo>
                  <a:cubicBezTo>
                    <a:pt x="5295" y="8550"/>
                    <a:pt x="5422" y="8790"/>
                    <a:pt x="5557" y="9026"/>
                  </a:cubicBezTo>
                  <a:cubicBezTo>
                    <a:pt x="4294" y="8749"/>
                    <a:pt x="3254" y="8182"/>
                    <a:pt x="2459" y="7338"/>
                  </a:cubicBezTo>
                  <a:cubicBezTo>
                    <a:pt x="585" y="5347"/>
                    <a:pt x="731" y="2540"/>
                    <a:pt x="739" y="2422"/>
                  </a:cubicBezTo>
                  <a:cubicBezTo>
                    <a:pt x="748" y="2264"/>
                    <a:pt x="880" y="2140"/>
                    <a:pt x="1039" y="2140"/>
                  </a:cubicBezTo>
                  <a:close/>
                  <a:moveTo>
                    <a:pt x="18298" y="2140"/>
                  </a:moveTo>
                  <a:cubicBezTo>
                    <a:pt x="18456" y="2140"/>
                    <a:pt x="18588" y="2264"/>
                    <a:pt x="18597" y="2422"/>
                  </a:cubicBezTo>
                  <a:cubicBezTo>
                    <a:pt x="18605" y="2540"/>
                    <a:pt x="18750" y="5347"/>
                    <a:pt x="16876" y="7338"/>
                  </a:cubicBezTo>
                  <a:cubicBezTo>
                    <a:pt x="16081" y="8182"/>
                    <a:pt x="15041" y="8749"/>
                    <a:pt x="13779" y="9026"/>
                  </a:cubicBezTo>
                  <a:cubicBezTo>
                    <a:pt x="13914" y="8790"/>
                    <a:pt x="14041" y="8550"/>
                    <a:pt x="14160" y="8305"/>
                  </a:cubicBezTo>
                  <a:cubicBezTo>
                    <a:pt x="15073" y="8026"/>
                    <a:pt x="15841" y="7563"/>
                    <a:pt x="16440" y="6926"/>
                  </a:cubicBezTo>
                  <a:cubicBezTo>
                    <a:pt x="17647" y="5645"/>
                    <a:pt x="17927" y="3954"/>
                    <a:pt x="17987" y="3059"/>
                  </a:cubicBezTo>
                  <a:cubicBezTo>
                    <a:pt x="17980" y="2866"/>
                    <a:pt x="17880" y="2761"/>
                    <a:pt x="17688" y="2741"/>
                  </a:cubicBezTo>
                  <a:lnTo>
                    <a:pt x="15665" y="2741"/>
                  </a:lnTo>
                  <a:cubicBezTo>
                    <a:pt x="15686" y="2542"/>
                    <a:pt x="15705" y="2341"/>
                    <a:pt x="15721" y="2140"/>
                  </a:cubicBezTo>
                  <a:close/>
                  <a:moveTo>
                    <a:pt x="7988" y="11589"/>
                  </a:moveTo>
                  <a:lnTo>
                    <a:pt x="7988" y="11589"/>
                  </a:lnTo>
                  <a:cubicBezTo>
                    <a:pt x="8523" y="11880"/>
                    <a:pt x="9096" y="12025"/>
                    <a:pt x="9668" y="12025"/>
                  </a:cubicBezTo>
                  <a:cubicBezTo>
                    <a:pt x="10241" y="12025"/>
                    <a:pt x="10813" y="11880"/>
                    <a:pt x="11348" y="11589"/>
                  </a:cubicBezTo>
                  <a:lnTo>
                    <a:pt x="11348" y="11589"/>
                  </a:lnTo>
                  <a:cubicBezTo>
                    <a:pt x="11789" y="11902"/>
                    <a:pt x="11567" y="12607"/>
                    <a:pt x="11023" y="12607"/>
                  </a:cubicBezTo>
                  <a:lnTo>
                    <a:pt x="8313" y="12607"/>
                  </a:lnTo>
                  <a:cubicBezTo>
                    <a:pt x="7769" y="12605"/>
                    <a:pt x="7548" y="11903"/>
                    <a:pt x="7988" y="11589"/>
                  </a:cubicBezTo>
                  <a:close/>
                  <a:moveTo>
                    <a:pt x="10525" y="13207"/>
                  </a:moveTo>
                  <a:cubicBezTo>
                    <a:pt x="10595" y="13798"/>
                    <a:pt x="10873" y="14348"/>
                    <a:pt x="11325" y="14780"/>
                  </a:cubicBezTo>
                  <a:cubicBezTo>
                    <a:pt x="11387" y="14840"/>
                    <a:pt x="11452" y="14897"/>
                    <a:pt x="11518" y="14951"/>
                  </a:cubicBezTo>
                  <a:lnTo>
                    <a:pt x="9669" y="14951"/>
                  </a:lnTo>
                  <a:cubicBezTo>
                    <a:pt x="9279" y="14951"/>
                    <a:pt x="9279" y="15550"/>
                    <a:pt x="9669" y="15550"/>
                  </a:cubicBezTo>
                  <a:lnTo>
                    <a:pt x="12929" y="15550"/>
                  </a:lnTo>
                  <a:lnTo>
                    <a:pt x="12929" y="16366"/>
                  </a:lnTo>
                  <a:lnTo>
                    <a:pt x="6409" y="16366"/>
                  </a:lnTo>
                  <a:lnTo>
                    <a:pt x="6409" y="15550"/>
                  </a:lnTo>
                  <a:lnTo>
                    <a:pt x="8268" y="15550"/>
                  </a:lnTo>
                  <a:cubicBezTo>
                    <a:pt x="8656" y="15550"/>
                    <a:pt x="8656" y="14951"/>
                    <a:pt x="8268" y="14951"/>
                  </a:cubicBezTo>
                  <a:lnTo>
                    <a:pt x="7818" y="14951"/>
                  </a:lnTo>
                  <a:cubicBezTo>
                    <a:pt x="8357" y="14522"/>
                    <a:pt x="8729" y="13895"/>
                    <a:pt x="8811" y="13207"/>
                  </a:cubicBezTo>
                  <a:close/>
                  <a:moveTo>
                    <a:pt x="3841" y="0"/>
                  </a:moveTo>
                  <a:cubicBezTo>
                    <a:pt x="3675" y="0"/>
                    <a:pt x="3541" y="135"/>
                    <a:pt x="3541" y="300"/>
                  </a:cubicBezTo>
                  <a:cubicBezTo>
                    <a:pt x="3541" y="717"/>
                    <a:pt x="3553" y="1131"/>
                    <a:pt x="3574" y="1540"/>
                  </a:cubicBezTo>
                  <a:lnTo>
                    <a:pt x="1037" y="1540"/>
                  </a:lnTo>
                  <a:cubicBezTo>
                    <a:pt x="563" y="1540"/>
                    <a:pt x="169" y="1912"/>
                    <a:pt x="140" y="2385"/>
                  </a:cubicBezTo>
                  <a:cubicBezTo>
                    <a:pt x="0" y="4840"/>
                    <a:pt x="1350" y="9108"/>
                    <a:pt x="5995" y="9716"/>
                  </a:cubicBezTo>
                  <a:cubicBezTo>
                    <a:pt x="6445" y="10361"/>
                    <a:pt x="6939" y="10879"/>
                    <a:pt x="7461" y="11258"/>
                  </a:cubicBezTo>
                  <a:cubicBezTo>
                    <a:pt x="6808" y="11952"/>
                    <a:pt x="7259" y="13121"/>
                    <a:pt x="8206" y="13203"/>
                  </a:cubicBezTo>
                  <a:cubicBezTo>
                    <a:pt x="8052" y="14175"/>
                    <a:pt x="7153" y="14951"/>
                    <a:pt x="6108" y="14951"/>
                  </a:cubicBezTo>
                  <a:cubicBezTo>
                    <a:pt x="5943" y="14951"/>
                    <a:pt x="5808" y="15084"/>
                    <a:pt x="5808" y="15251"/>
                  </a:cubicBezTo>
                  <a:lnTo>
                    <a:pt x="5808" y="16366"/>
                  </a:lnTo>
                  <a:lnTo>
                    <a:pt x="5074" y="16366"/>
                  </a:lnTo>
                  <a:cubicBezTo>
                    <a:pt x="4907" y="16366"/>
                    <a:pt x="4774" y="16501"/>
                    <a:pt x="4774" y="16666"/>
                  </a:cubicBezTo>
                  <a:lnTo>
                    <a:pt x="4774" y="20181"/>
                  </a:lnTo>
                  <a:cubicBezTo>
                    <a:pt x="4774" y="20346"/>
                    <a:pt x="4907" y="20481"/>
                    <a:pt x="5074" y="20481"/>
                  </a:cubicBezTo>
                  <a:lnTo>
                    <a:pt x="10948" y="20481"/>
                  </a:lnTo>
                  <a:cubicBezTo>
                    <a:pt x="11335" y="20481"/>
                    <a:pt x="11335" y="19880"/>
                    <a:pt x="10948" y="19880"/>
                  </a:cubicBezTo>
                  <a:lnTo>
                    <a:pt x="5373" y="19880"/>
                  </a:lnTo>
                  <a:lnTo>
                    <a:pt x="5373" y="16967"/>
                  </a:lnTo>
                  <a:lnTo>
                    <a:pt x="13961" y="16967"/>
                  </a:lnTo>
                  <a:lnTo>
                    <a:pt x="13961" y="19880"/>
                  </a:lnTo>
                  <a:lnTo>
                    <a:pt x="12543" y="19880"/>
                  </a:lnTo>
                  <a:cubicBezTo>
                    <a:pt x="12155" y="19880"/>
                    <a:pt x="12155" y="20481"/>
                    <a:pt x="12543" y="20481"/>
                  </a:cubicBezTo>
                  <a:lnTo>
                    <a:pt x="14261" y="20481"/>
                  </a:lnTo>
                  <a:cubicBezTo>
                    <a:pt x="14427" y="20481"/>
                    <a:pt x="14562" y="20346"/>
                    <a:pt x="14562" y="20181"/>
                  </a:cubicBezTo>
                  <a:lnTo>
                    <a:pt x="14562" y="16666"/>
                  </a:lnTo>
                  <a:cubicBezTo>
                    <a:pt x="14562" y="16501"/>
                    <a:pt x="14427" y="16366"/>
                    <a:pt x="14261" y="16366"/>
                  </a:cubicBezTo>
                  <a:lnTo>
                    <a:pt x="13528" y="16366"/>
                  </a:lnTo>
                  <a:lnTo>
                    <a:pt x="13528" y="15251"/>
                  </a:lnTo>
                  <a:cubicBezTo>
                    <a:pt x="13528" y="15085"/>
                    <a:pt x="13393" y="14951"/>
                    <a:pt x="13227" y="14951"/>
                  </a:cubicBezTo>
                  <a:cubicBezTo>
                    <a:pt x="12181" y="14951"/>
                    <a:pt x="11283" y="14175"/>
                    <a:pt x="11130" y="13203"/>
                  </a:cubicBezTo>
                  <a:cubicBezTo>
                    <a:pt x="12077" y="13121"/>
                    <a:pt x="12526" y="11951"/>
                    <a:pt x="11875" y="11258"/>
                  </a:cubicBezTo>
                  <a:cubicBezTo>
                    <a:pt x="12397" y="10877"/>
                    <a:pt x="12889" y="10361"/>
                    <a:pt x="13339" y="9716"/>
                  </a:cubicBezTo>
                  <a:cubicBezTo>
                    <a:pt x="17996" y="9108"/>
                    <a:pt x="19337" y="4817"/>
                    <a:pt x="19196" y="2385"/>
                  </a:cubicBezTo>
                  <a:cubicBezTo>
                    <a:pt x="19168" y="1912"/>
                    <a:pt x="18773" y="1540"/>
                    <a:pt x="18298" y="1540"/>
                  </a:cubicBezTo>
                  <a:lnTo>
                    <a:pt x="15761" y="1540"/>
                  </a:lnTo>
                  <a:cubicBezTo>
                    <a:pt x="15783" y="1131"/>
                    <a:pt x="15795" y="717"/>
                    <a:pt x="15795" y="300"/>
                  </a:cubicBezTo>
                  <a:cubicBezTo>
                    <a:pt x="15795" y="135"/>
                    <a:pt x="15660" y="0"/>
                    <a:pt x="15495" y="0"/>
                  </a:cubicBezTo>
                  <a:lnTo>
                    <a:pt x="6988" y="0"/>
                  </a:lnTo>
                  <a:cubicBezTo>
                    <a:pt x="6600" y="0"/>
                    <a:pt x="6600" y="601"/>
                    <a:pt x="6988" y="601"/>
                  </a:cubicBezTo>
                  <a:lnTo>
                    <a:pt x="15193" y="601"/>
                  </a:lnTo>
                  <a:cubicBezTo>
                    <a:pt x="15234" y="3903"/>
                    <a:pt x="13820" y="11232"/>
                    <a:pt x="9669" y="11425"/>
                  </a:cubicBezTo>
                  <a:cubicBezTo>
                    <a:pt x="5523" y="11231"/>
                    <a:pt x="4094" y="3910"/>
                    <a:pt x="4143" y="601"/>
                  </a:cubicBezTo>
                  <a:lnTo>
                    <a:pt x="5390" y="601"/>
                  </a:lnTo>
                  <a:cubicBezTo>
                    <a:pt x="5777" y="601"/>
                    <a:pt x="5777" y="0"/>
                    <a:pt x="5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73"/>
            <p:cNvSpPr/>
            <p:nvPr/>
          </p:nvSpPr>
          <p:spPr>
            <a:xfrm>
              <a:off x="4823749" y="1621395"/>
              <a:ext cx="149865" cy="38879"/>
            </a:xfrm>
            <a:custGeom>
              <a:avLst/>
              <a:gdLst/>
              <a:ahLst/>
              <a:cxnLst/>
              <a:rect l="l" t="t" r="r" b="b"/>
              <a:pathLst>
                <a:path w="6734" h="1747" extrusionOk="0">
                  <a:moveTo>
                    <a:pt x="6134" y="599"/>
                  </a:moveTo>
                  <a:lnTo>
                    <a:pt x="6134" y="1146"/>
                  </a:lnTo>
                  <a:lnTo>
                    <a:pt x="601" y="1146"/>
                  </a:lnTo>
                  <a:lnTo>
                    <a:pt x="601" y="599"/>
                  </a:lnTo>
                  <a:close/>
                  <a:moveTo>
                    <a:pt x="301" y="0"/>
                  </a:moveTo>
                  <a:cubicBezTo>
                    <a:pt x="135" y="0"/>
                    <a:pt x="0" y="134"/>
                    <a:pt x="0" y="299"/>
                  </a:cubicBezTo>
                  <a:lnTo>
                    <a:pt x="0" y="1446"/>
                  </a:lnTo>
                  <a:cubicBezTo>
                    <a:pt x="0" y="1612"/>
                    <a:pt x="135" y="1747"/>
                    <a:pt x="301" y="1747"/>
                  </a:cubicBezTo>
                  <a:lnTo>
                    <a:pt x="6433" y="1747"/>
                  </a:lnTo>
                  <a:cubicBezTo>
                    <a:pt x="6598" y="1747"/>
                    <a:pt x="6733" y="1612"/>
                    <a:pt x="6733" y="1446"/>
                  </a:cubicBezTo>
                  <a:lnTo>
                    <a:pt x="6733" y="299"/>
                  </a:lnTo>
                  <a:cubicBezTo>
                    <a:pt x="6733" y="134"/>
                    <a:pt x="6598" y="0"/>
                    <a:pt x="6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73"/>
            <p:cNvSpPr/>
            <p:nvPr/>
          </p:nvSpPr>
          <p:spPr>
            <a:xfrm>
              <a:off x="4815559" y="1272859"/>
              <a:ext cx="166134" cy="150666"/>
            </a:xfrm>
            <a:custGeom>
              <a:avLst/>
              <a:gdLst/>
              <a:ahLst/>
              <a:cxnLst/>
              <a:rect l="l" t="t" r="r" b="b"/>
              <a:pathLst>
                <a:path w="7465" h="6770" extrusionOk="0">
                  <a:moveTo>
                    <a:pt x="3735" y="592"/>
                  </a:moveTo>
                  <a:cubicBezTo>
                    <a:pt x="3788" y="592"/>
                    <a:pt x="3840" y="619"/>
                    <a:pt x="3866" y="672"/>
                  </a:cubicBezTo>
                  <a:lnTo>
                    <a:pt x="4518" y="1993"/>
                  </a:lnTo>
                  <a:cubicBezTo>
                    <a:pt x="4627" y="2214"/>
                    <a:pt x="4837" y="2365"/>
                    <a:pt x="5079" y="2401"/>
                  </a:cubicBezTo>
                  <a:lnTo>
                    <a:pt x="6536" y="2612"/>
                  </a:lnTo>
                  <a:cubicBezTo>
                    <a:pt x="6656" y="2630"/>
                    <a:pt x="6703" y="2777"/>
                    <a:pt x="6617" y="2862"/>
                  </a:cubicBezTo>
                  <a:lnTo>
                    <a:pt x="5563" y="3890"/>
                  </a:lnTo>
                  <a:cubicBezTo>
                    <a:pt x="5387" y="4061"/>
                    <a:pt x="5307" y="4308"/>
                    <a:pt x="5349" y="4550"/>
                  </a:cubicBezTo>
                  <a:lnTo>
                    <a:pt x="5598" y="6001"/>
                  </a:lnTo>
                  <a:cubicBezTo>
                    <a:pt x="5614" y="6095"/>
                    <a:pt x="5538" y="6172"/>
                    <a:pt x="5453" y="6172"/>
                  </a:cubicBezTo>
                  <a:cubicBezTo>
                    <a:pt x="5431" y="6172"/>
                    <a:pt x="5408" y="6167"/>
                    <a:pt x="5385" y="6155"/>
                  </a:cubicBezTo>
                  <a:lnTo>
                    <a:pt x="4083" y="5471"/>
                  </a:lnTo>
                  <a:cubicBezTo>
                    <a:pt x="3967" y="5413"/>
                    <a:pt x="3851" y="5384"/>
                    <a:pt x="3735" y="5384"/>
                  </a:cubicBezTo>
                  <a:cubicBezTo>
                    <a:pt x="3619" y="5384"/>
                    <a:pt x="3503" y="5413"/>
                    <a:pt x="3388" y="5471"/>
                  </a:cubicBezTo>
                  <a:lnTo>
                    <a:pt x="2086" y="6155"/>
                  </a:lnTo>
                  <a:cubicBezTo>
                    <a:pt x="2063" y="6167"/>
                    <a:pt x="2041" y="6172"/>
                    <a:pt x="2018" y="6172"/>
                  </a:cubicBezTo>
                  <a:cubicBezTo>
                    <a:pt x="1933" y="6172"/>
                    <a:pt x="1857" y="6095"/>
                    <a:pt x="1873" y="6001"/>
                  </a:cubicBezTo>
                  <a:lnTo>
                    <a:pt x="2122" y="4550"/>
                  </a:lnTo>
                  <a:cubicBezTo>
                    <a:pt x="2164" y="4308"/>
                    <a:pt x="2084" y="4061"/>
                    <a:pt x="1908" y="3890"/>
                  </a:cubicBezTo>
                  <a:lnTo>
                    <a:pt x="854" y="2862"/>
                  </a:lnTo>
                  <a:cubicBezTo>
                    <a:pt x="794" y="2805"/>
                    <a:pt x="808" y="2738"/>
                    <a:pt x="816" y="2712"/>
                  </a:cubicBezTo>
                  <a:cubicBezTo>
                    <a:pt x="825" y="2685"/>
                    <a:pt x="852" y="2624"/>
                    <a:pt x="934" y="2612"/>
                  </a:cubicBezTo>
                  <a:lnTo>
                    <a:pt x="2390" y="2401"/>
                  </a:lnTo>
                  <a:cubicBezTo>
                    <a:pt x="2634" y="2365"/>
                    <a:pt x="2844" y="2214"/>
                    <a:pt x="2953" y="1993"/>
                  </a:cubicBezTo>
                  <a:lnTo>
                    <a:pt x="3604" y="672"/>
                  </a:lnTo>
                  <a:cubicBezTo>
                    <a:pt x="3631" y="619"/>
                    <a:pt x="3683" y="592"/>
                    <a:pt x="3735" y="592"/>
                  </a:cubicBezTo>
                  <a:close/>
                  <a:moveTo>
                    <a:pt x="3731" y="0"/>
                  </a:moveTo>
                  <a:cubicBezTo>
                    <a:pt x="3466" y="0"/>
                    <a:pt x="3201" y="135"/>
                    <a:pt x="3066" y="407"/>
                  </a:cubicBezTo>
                  <a:lnTo>
                    <a:pt x="2415" y="1726"/>
                  </a:lnTo>
                  <a:cubicBezTo>
                    <a:pt x="2394" y="1771"/>
                    <a:pt x="2352" y="1800"/>
                    <a:pt x="2305" y="1808"/>
                  </a:cubicBezTo>
                  <a:lnTo>
                    <a:pt x="848" y="2019"/>
                  </a:lnTo>
                  <a:cubicBezTo>
                    <a:pt x="255" y="2105"/>
                    <a:pt x="1" y="2869"/>
                    <a:pt x="434" y="3292"/>
                  </a:cubicBezTo>
                  <a:lnTo>
                    <a:pt x="1488" y="4319"/>
                  </a:lnTo>
                  <a:cubicBezTo>
                    <a:pt x="1523" y="4352"/>
                    <a:pt x="1539" y="4401"/>
                    <a:pt x="1530" y="4449"/>
                  </a:cubicBezTo>
                  <a:lnTo>
                    <a:pt x="1281" y="5900"/>
                  </a:lnTo>
                  <a:cubicBezTo>
                    <a:pt x="1201" y="6370"/>
                    <a:pt x="1596" y="6769"/>
                    <a:pt x="2031" y="6769"/>
                  </a:cubicBezTo>
                  <a:cubicBezTo>
                    <a:pt x="2142" y="6769"/>
                    <a:pt x="2256" y="6743"/>
                    <a:pt x="2364" y="6685"/>
                  </a:cubicBezTo>
                  <a:lnTo>
                    <a:pt x="3667" y="6001"/>
                  </a:lnTo>
                  <a:cubicBezTo>
                    <a:pt x="3688" y="5990"/>
                    <a:pt x="3711" y="5985"/>
                    <a:pt x="3735" y="5985"/>
                  </a:cubicBezTo>
                  <a:cubicBezTo>
                    <a:pt x="3758" y="5985"/>
                    <a:pt x="3782" y="5990"/>
                    <a:pt x="3803" y="6001"/>
                  </a:cubicBezTo>
                  <a:lnTo>
                    <a:pt x="5105" y="6685"/>
                  </a:lnTo>
                  <a:cubicBezTo>
                    <a:pt x="5215" y="6743"/>
                    <a:pt x="5329" y="6769"/>
                    <a:pt x="5441" y="6769"/>
                  </a:cubicBezTo>
                  <a:cubicBezTo>
                    <a:pt x="5875" y="6769"/>
                    <a:pt x="6270" y="6374"/>
                    <a:pt x="6188" y="5900"/>
                  </a:cubicBezTo>
                  <a:lnTo>
                    <a:pt x="5940" y="4449"/>
                  </a:lnTo>
                  <a:cubicBezTo>
                    <a:pt x="5931" y="4401"/>
                    <a:pt x="5948" y="4352"/>
                    <a:pt x="5981" y="4319"/>
                  </a:cubicBezTo>
                  <a:lnTo>
                    <a:pt x="7035" y="3292"/>
                  </a:lnTo>
                  <a:cubicBezTo>
                    <a:pt x="7464" y="2874"/>
                    <a:pt x="7221" y="2106"/>
                    <a:pt x="6622" y="2019"/>
                  </a:cubicBezTo>
                  <a:lnTo>
                    <a:pt x="5165" y="1808"/>
                  </a:lnTo>
                  <a:cubicBezTo>
                    <a:pt x="5117" y="1800"/>
                    <a:pt x="5078" y="1771"/>
                    <a:pt x="5056" y="1726"/>
                  </a:cubicBezTo>
                  <a:lnTo>
                    <a:pt x="4403" y="407"/>
                  </a:lnTo>
                  <a:cubicBezTo>
                    <a:pt x="4268" y="137"/>
                    <a:pt x="3999" y="0"/>
                    <a:pt x="3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73"/>
            <p:cNvSpPr/>
            <p:nvPr/>
          </p:nvSpPr>
          <p:spPr>
            <a:xfrm>
              <a:off x="4883347" y="1330232"/>
              <a:ext cx="25371" cy="48093"/>
            </a:xfrm>
            <a:custGeom>
              <a:avLst/>
              <a:gdLst/>
              <a:ahLst/>
              <a:cxnLst/>
              <a:rect l="l" t="t" r="r" b="b"/>
              <a:pathLst>
                <a:path w="1140" h="2161" extrusionOk="0">
                  <a:moveTo>
                    <a:pt x="397" y="0"/>
                  </a:moveTo>
                  <a:cubicBezTo>
                    <a:pt x="0" y="14"/>
                    <a:pt x="0" y="587"/>
                    <a:pt x="397" y="601"/>
                  </a:cubicBezTo>
                  <a:lnTo>
                    <a:pt x="539" y="601"/>
                  </a:lnTo>
                  <a:lnTo>
                    <a:pt x="539" y="1862"/>
                  </a:lnTo>
                  <a:cubicBezTo>
                    <a:pt x="546" y="2061"/>
                    <a:pt x="693" y="2160"/>
                    <a:pt x="840" y="2160"/>
                  </a:cubicBezTo>
                  <a:cubicBezTo>
                    <a:pt x="986" y="2160"/>
                    <a:pt x="1133" y="2061"/>
                    <a:pt x="1140" y="1862"/>
                  </a:cubicBezTo>
                  <a:lnTo>
                    <a:pt x="1140" y="301"/>
                  </a:lnTo>
                  <a:cubicBezTo>
                    <a:pt x="1140" y="135"/>
                    <a:pt x="1005" y="0"/>
                    <a:pt x="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2" name="Google Shape;1822;p73"/>
          <p:cNvGrpSpPr/>
          <p:nvPr/>
        </p:nvGrpSpPr>
        <p:grpSpPr>
          <a:xfrm>
            <a:off x="7290359" y="1957467"/>
            <a:ext cx="460033" cy="455805"/>
            <a:chOff x="7290359" y="1957467"/>
            <a:chExt cx="460033" cy="455805"/>
          </a:xfrm>
        </p:grpSpPr>
        <p:sp>
          <p:nvSpPr>
            <p:cNvPr id="1823" name="Google Shape;1823;p73"/>
            <p:cNvSpPr/>
            <p:nvPr/>
          </p:nvSpPr>
          <p:spPr>
            <a:xfrm>
              <a:off x="7290359" y="1998083"/>
              <a:ext cx="420085" cy="415189"/>
            </a:xfrm>
            <a:custGeom>
              <a:avLst/>
              <a:gdLst/>
              <a:ahLst/>
              <a:cxnLst/>
              <a:rect l="l" t="t" r="r" b="b"/>
              <a:pathLst>
                <a:path w="18876" h="18656" extrusionOk="0">
                  <a:moveTo>
                    <a:pt x="16273" y="612"/>
                  </a:moveTo>
                  <a:lnTo>
                    <a:pt x="18209" y="2550"/>
                  </a:lnTo>
                  <a:lnTo>
                    <a:pt x="17573" y="3186"/>
                  </a:lnTo>
                  <a:cubicBezTo>
                    <a:pt x="16928" y="2540"/>
                    <a:pt x="16283" y="1895"/>
                    <a:pt x="15638" y="1248"/>
                  </a:cubicBezTo>
                  <a:lnTo>
                    <a:pt x="16273" y="612"/>
                  </a:lnTo>
                  <a:close/>
                  <a:moveTo>
                    <a:pt x="10540" y="4887"/>
                  </a:moveTo>
                  <a:lnTo>
                    <a:pt x="10941" y="7633"/>
                  </a:lnTo>
                  <a:cubicBezTo>
                    <a:pt x="10961" y="7765"/>
                    <a:pt x="11064" y="7868"/>
                    <a:pt x="11196" y="7888"/>
                  </a:cubicBezTo>
                  <a:lnTo>
                    <a:pt x="13938" y="8289"/>
                  </a:lnTo>
                  <a:cubicBezTo>
                    <a:pt x="13901" y="8566"/>
                    <a:pt x="13852" y="8842"/>
                    <a:pt x="13782" y="9113"/>
                  </a:cubicBezTo>
                  <a:lnTo>
                    <a:pt x="10237" y="8594"/>
                  </a:lnTo>
                  <a:lnTo>
                    <a:pt x="9717" y="5043"/>
                  </a:lnTo>
                  <a:cubicBezTo>
                    <a:pt x="9973" y="4977"/>
                    <a:pt x="10235" y="4926"/>
                    <a:pt x="10497" y="4893"/>
                  </a:cubicBezTo>
                  <a:lnTo>
                    <a:pt x="10499" y="4893"/>
                  </a:lnTo>
                  <a:cubicBezTo>
                    <a:pt x="10512" y="4891"/>
                    <a:pt x="10526" y="4890"/>
                    <a:pt x="10540" y="4887"/>
                  </a:cubicBezTo>
                  <a:close/>
                  <a:moveTo>
                    <a:pt x="9138" y="5225"/>
                  </a:moveTo>
                  <a:lnTo>
                    <a:pt x="9676" y="8902"/>
                  </a:lnTo>
                  <a:cubicBezTo>
                    <a:pt x="9694" y="9034"/>
                    <a:pt x="9799" y="9136"/>
                    <a:pt x="9929" y="9155"/>
                  </a:cubicBezTo>
                  <a:lnTo>
                    <a:pt x="13601" y="9694"/>
                  </a:lnTo>
                  <a:cubicBezTo>
                    <a:pt x="13285" y="10552"/>
                    <a:pt x="12784" y="11344"/>
                    <a:pt x="12130" y="11998"/>
                  </a:cubicBezTo>
                  <a:lnTo>
                    <a:pt x="11297" y="12833"/>
                  </a:lnTo>
                  <a:lnTo>
                    <a:pt x="6002" y="7534"/>
                  </a:lnTo>
                  <a:lnTo>
                    <a:pt x="6837" y="6697"/>
                  </a:lnTo>
                  <a:cubicBezTo>
                    <a:pt x="7490" y="6043"/>
                    <a:pt x="8280" y="5541"/>
                    <a:pt x="9138" y="5225"/>
                  </a:cubicBezTo>
                  <a:close/>
                  <a:moveTo>
                    <a:pt x="2048" y="11491"/>
                  </a:moveTo>
                  <a:lnTo>
                    <a:pt x="7343" y="16791"/>
                  </a:lnTo>
                  <a:lnTo>
                    <a:pt x="6422" y="17714"/>
                  </a:lnTo>
                  <a:cubicBezTo>
                    <a:pt x="6197" y="17940"/>
                    <a:pt x="5887" y="18058"/>
                    <a:pt x="5580" y="18058"/>
                  </a:cubicBezTo>
                  <a:cubicBezTo>
                    <a:pt x="5291" y="18058"/>
                    <a:pt x="5005" y="17955"/>
                    <a:pt x="4789" y="17738"/>
                  </a:cubicBezTo>
                  <a:lnTo>
                    <a:pt x="1105" y="14049"/>
                  </a:lnTo>
                  <a:cubicBezTo>
                    <a:pt x="660" y="13605"/>
                    <a:pt x="671" y="12870"/>
                    <a:pt x="1129" y="12412"/>
                  </a:cubicBezTo>
                  <a:lnTo>
                    <a:pt x="2048" y="11491"/>
                  </a:lnTo>
                  <a:close/>
                  <a:moveTo>
                    <a:pt x="16273" y="1"/>
                  </a:moveTo>
                  <a:cubicBezTo>
                    <a:pt x="16127" y="1"/>
                    <a:pt x="15981" y="55"/>
                    <a:pt x="15871" y="165"/>
                  </a:cubicBezTo>
                  <a:lnTo>
                    <a:pt x="15191" y="847"/>
                  </a:lnTo>
                  <a:cubicBezTo>
                    <a:pt x="15015" y="1023"/>
                    <a:pt x="14980" y="1285"/>
                    <a:pt x="15082" y="1496"/>
                  </a:cubicBezTo>
                  <a:lnTo>
                    <a:pt x="14076" y="2501"/>
                  </a:lnTo>
                  <a:cubicBezTo>
                    <a:pt x="13863" y="2712"/>
                    <a:pt x="14068" y="3014"/>
                    <a:pt x="14298" y="3014"/>
                  </a:cubicBezTo>
                  <a:cubicBezTo>
                    <a:pt x="14366" y="3014"/>
                    <a:pt x="14436" y="2988"/>
                    <a:pt x="14499" y="2926"/>
                  </a:cubicBezTo>
                  <a:lnTo>
                    <a:pt x="15484" y="1944"/>
                  </a:lnTo>
                  <a:lnTo>
                    <a:pt x="16878" y="3341"/>
                  </a:lnTo>
                  <a:lnTo>
                    <a:pt x="15897" y="4326"/>
                  </a:lnTo>
                  <a:cubicBezTo>
                    <a:pt x="14974" y="5254"/>
                    <a:pt x="14329" y="6434"/>
                    <a:pt x="14044" y="7699"/>
                  </a:cubicBezTo>
                  <a:lnTo>
                    <a:pt x="11502" y="7325"/>
                  </a:lnTo>
                  <a:lnTo>
                    <a:pt x="11130" y="4782"/>
                  </a:lnTo>
                  <a:cubicBezTo>
                    <a:pt x="11773" y="4638"/>
                    <a:pt x="12392" y="4401"/>
                    <a:pt x="12976" y="4076"/>
                  </a:cubicBezTo>
                  <a:cubicBezTo>
                    <a:pt x="13264" y="3915"/>
                    <a:pt x="13095" y="3511"/>
                    <a:pt x="12830" y="3511"/>
                  </a:cubicBezTo>
                  <a:cubicBezTo>
                    <a:pt x="12783" y="3511"/>
                    <a:pt x="12734" y="3524"/>
                    <a:pt x="12683" y="3552"/>
                  </a:cubicBezTo>
                  <a:cubicBezTo>
                    <a:pt x="11985" y="3941"/>
                    <a:pt x="11214" y="4196"/>
                    <a:pt x="10422" y="4297"/>
                  </a:cubicBezTo>
                  <a:cubicBezTo>
                    <a:pt x="8915" y="4488"/>
                    <a:pt x="7485" y="5199"/>
                    <a:pt x="6411" y="6273"/>
                  </a:cubicBezTo>
                  <a:lnTo>
                    <a:pt x="703" y="11989"/>
                  </a:lnTo>
                  <a:cubicBezTo>
                    <a:pt x="12" y="12680"/>
                    <a:pt x="0" y="13795"/>
                    <a:pt x="679" y="14474"/>
                  </a:cubicBezTo>
                  <a:lnTo>
                    <a:pt x="4363" y="18163"/>
                  </a:lnTo>
                  <a:cubicBezTo>
                    <a:pt x="4694" y="18494"/>
                    <a:pt x="5135" y="18656"/>
                    <a:pt x="5578" y="18656"/>
                  </a:cubicBezTo>
                  <a:cubicBezTo>
                    <a:pt x="6041" y="18656"/>
                    <a:pt x="6505" y="18479"/>
                    <a:pt x="6846" y="18138"/>
                  </a:cubicBezTo>
                  <a:lnTo>
                    <a:pt x="8648" y="16333"/>
                  </a:lnTo>
                  <a:cubicBezTo>
                    <a:pt x="8860" y="16122"/>
                    <a:pt x="8655" y="15820"/>
                    <a:pt x="8424" y="15820"/>
                  </a:cubicBezTo>
                  <a:cubicBezTo>
                    <a:pt x="8356" y="15820"/>
                    <a:pt x="8286" y="15847"/>
                    <a:pt x="8224" y="15909"/>
                  </a:cubicBezTo>
                  <a:lnTo>
                    <a:pt x="7766" y="16367"/>
                  </a:lnTo>
                  <a:lnTo>
                    <a:pt x="2473" y="11067"/>
                  </a:lnTo>
                  <a:lnTo>
                    <a:pt x="5576" y="7958"/>
                  </a:lnTo>
                  <a:lnTo>
                    <a:pt x="10871" y="13259"/>
                  </a:lnTo>
                  <a:lnTo>
                    <a:pt x="9412" y="14719"/>
                  </a:lnTo>
                  <a:cubicBezTo>
                    <a:pt x="9201" y="14930"/>
                    <a:pt x="9406" y="15232"/>
                    <a:pt x="9637" y="15232"/>
                  </a:cubicBezTo>
                  <a:cubicBezTo>
                    <a:pt x="9706" y="15232"/>
                    <a:pt x="9776" y="15206"/>
                    <a:pt x="9838" y="15143"/>
                  </a:cubicBezTo>
                  <a:lnTo>
                    <a:pt x="12555" y="12422"/>
                  </a:lnTo>
                  <a:cubicBezTo>
                    <a:pt x="13628" y="11347"/>
                    <a:pt x="14336" y="9916"/>
                    <a:pt x="14528" y="8407"/>
                  </a:cubicBezTo>
                  <a:cubicBezTo>
                    <a:pt x="14701" y="7037"/>
                    <a:pt x="15340" y="5738"/>
                    <a:pt x="16322" y="4750"/>
                  </a:cubicBezTo>
                  <a:lnTo>
                    <a:pt x="17325" y="3742"/>
                  </a:lnTo>
                  <a:cubicBezTo>
                    <a:pt x="17399" y="3778"/>
                    <a:pt x="17481" y="3796"/>
                    <a:pt x="17564" y="3796"/>
                  </a:cubicBezTo>
                  <a:cubicBezTo>
                    <a:pt x="17715" y="3796"/>
                    <a:pt x="17869" y="3738"/>
                    <a:pt x="17975" y="3632"/>
                  </a:cubicBezTo>
                  <a:lnTo>
                    <a:pt x="18655" y="2952"/>
                  </a:lnTo>
                  <a:cubicBezTo>
                    <a:pt x="18875" y="2730"/>
                    <a:pt x="18875" y="2370"/>
                    <a:pt x="18655" y="2147"/>
                  </a:cubicBezTo>
                  <a:lnTo>
                    <a:pt x="16674" y="165"/>
                  </a:lnTo>
                  <a:lnTo>
                    <a:pt x="16676" y="165"/>
                  </a:lnTo>
                  <a:cubicBezTo>
                    <a:pt x="16565" y="55"/>
                    <a:pt x="16419" y="1"/>
                    <a:pt x="16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73"/>
            <p:cNvSpPr/>
            <p:nvPr/>
          </p:nvSpPr>
          <p:spPr>
            <a:xfrm>
              <a:off x="7403014" y="2214179"/>
              <a:ext cx="93093" cy="87685"/>
            </a:xfrm>
            <a:custGeom>
              <a:avLst/>
              <a:gdLst/>
              <a:ahLst/>
              <a:cxnLst/>
              <a:rect l="l" t="t" r="r" b="b"/>
              <a:pathLst>
                <a:path w="4183" h="3940" extrusionOk="0">
                  <a:moveTo>
                    <a:pt x="436" y="1"/>
                  </a:moveTo>
                  <a:cubicBezTo>
                    <a:pt x="206" y="1"/>
                    <a:pt x="1" y="302"/>
                    <a:pt x="213" y="514"/>
                  </a:cubicBezTo>
                  <a:lnTo>
                    <a:pt x="3546" y="3851"/>
                  </a:lnTo>
                  <a:cubicBezTo>
                    <a:pt x="3609" y="3913"/>
                    <a:pt x="3679" y="3939"/>
                    <a:pt x="3747" y="3939"/>
                  </a:cubicBezTo>
                  <a:cubicBezTo>
                    <a:pt x="3978" y="3939"/>
                    <a:pt x="4182" y="3638"/>
                    <a:pt x="3971" y="3426"/>
                  </a:cubicBezTo>
                  <a:lnTo>
                    <a:pt x="637" y="90"/>
                  </a:lnTo>
                  <a:cubicBezTo>
                    <a:pt x="575" y="27"/>
                    <a:pt x="504" y="1"/>
                    <a:pt x="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73"/>
            <p:cNvSpPr/>
            <p:nvPr/>
          </p:nvSpPr>
          <p:spPr>
            <a:xfrm>
              <a:off x="7402791" y="2254772"/>
              <a:ext cx="52811" cy="49451"/>
            </a:xfrm>
            <a:custGeom>
              <a:avLst/>
              <a:gdLst/>
              <a:ahLst/>
              <a:cxnLst/>
              <a:rect l="l" t="t" r="r" b="b"/>
              <a:pathLst>
                <a:path w="2373" h="2222" extrusionOk="0">
                  <a:moveTo>
                    <a:pt x="330" y="0"/>
                  </a:moveTo>
                  <a:cubicBezTo>
                    <a:pt x="253" y="0"/>
                    <a:pt x="176" y="30"/>
                    <a:pt x="117" y="89"/>
                  </a:cubicBezTo>
                  <a:lnTo>
                    <a:pt x="117" y="87"/>
                  </a:lnTo>
                  <a:cubicBezTo>
                    <a:pt x="0" y="205"/>
                    <a:pt x="0" y="395"/>
                    <a:pt x="117" y="513"/>
                  </a:cubicBezTo>
                  <a:lnTo>
                    <a:pt x="1736" y="2132"/>
                  </a:lnTo>
                  <a:cubicBezTo>
                    <a:pt x="1799" y="2195"/>
                    <a:pt x="1869" y="2222"/>
                    <a:pt x="1937" y="2222"/>
                  </a:cubicBezTo>
                  <a:cubicBezTo>
                    <a:pt x="2168" y="2222"/>
                    <a:pt x="2372" y="1920"/>
                    <a:pt x="2161" y="1708"/>
                  </a:cubicBezTo>
                  <a:lnTo>
                    <a:pt x="541" y="89"/>
                  </a:lnTo>
                  <a:cubicBezTo>
                    <a:pt x="483" y="30"/>
                    <a:pt x="406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73"/>
            <p:cNvSpPr/>
            <p:nvPr/>
          </p:nvSpPr>
          <p:spPr>
            <a:xfrm>
              <a:off x="7701409" y="1957467"/>
              <a:ext cx="48983" cy="45645"/>
            </a:xfrm>
            <a:custGeom>
              <a:avLst/>
              <a:gdLst/>
              <a:ahLst/>
              <a:cxnLst/>
              <a:rect l="l" t="t" r="r" b="b"/>
              <a:pathLst>
                <a:path w="2201" h="2051" extrusionOk="0">
                  <a:moveTo>
                    <a:pt x="1872" y="0"/>
                  </a:moveTo>
                  <a:cubicBezTo>
                    <a:pt x="1795" y="0"/>
                    <a:pt x="1718" y="30"/>
                    <a:pt x="1660" y="89"/>
                  </a:cubicBezTo>
                  <a:lnTo>
                    <a:pt x="212" y="1538"/>
                  </a:lnTo>
                  <a:cubicBezTo>
                    <a:pt x="1" y="1750"/>
                    <a:pt x="205" y="2050"/>
                    <a:pt x="435" y="2050"/>
                  </a:cubicBezTo>
                  <a:cubicBezTo>
                    <a:pt x="504" y="2050"/>
                    <a:pt x="574" y="2024"/>
                    <a:pt x="637" y="1961"/>
                  </a:cubicBezTo>
                  <a:lnTo>
                    <a:pt x="2085" y="513"/>
                  </a:lnTo>
                  <a:cubicBezTo>
                    <a:pt x="2201" y="395"/>
                    <a:pt x="2201" y="205"/>
                    <a:pt x="2085" y="89"/>
                  </a:cubicBezTo>
                  <a:cubicBezTo>
                    <a:pt x="2026" y="30"/>
                    <a:pt x="1949" y="0"/>
                    <a:pt x="18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73"/>
            <p:cNvSpPr/>
            <p:nvPr/>
          </p:nvSpPr>
          <p:spPr>
            <a:xfrm>
              <a:off x="7669718" y="1962052"/>
              <a:ext cx="42440" cy="37767"/>
            </a:xfrm>
            <a:custGeom>
              <a:avLst/>
              <a:gdLst/>
              <a:ahLst/>
              <a:cxnLst/>
              <a:rect l="l" t="t" r="r" b="b"/>
              <a:pathLst>
                <a:path w="1907" h="1697" extrusionOk="0">
                  <a:moveTo>
                    <a:pt x="1471" y="1"/>
                  </a:moveTo>
                  <a:cubicBezTo>
                    <a:pt x="1403" y="1"/>
                    <a:pt x="1333" y="27"/>
                    <a:pt x="1270" y="90"/>
                  </a:cubicBezTo>
                  <a:lnTo>
                    <a:pt x="178" y="1183"/>
                  </a:lnTo>
                  <a:cubicBezTo>
                    <a:pt x="0" y="1363"/>
                    <a:pt x="138" y="1697"/>
                    <a:pt x="391" y="1697"/>
                  </a:cubicBezTo>
                  <a:cubicBezTo>
                    <a:pt x="468" y="1697"/>
                    <a:pt x="544" y="1668"/>
                    <a:pt x="602" y="1608"/>
                  </a:cubicBezTo>
                  <a:lnTo>
                    <a:pt x="1695" y="514"/>
                  </a:lnTo>
                  <a:cubicBezTo>
                    <a:pt x="1906" y="302"/>
                    <a:pt x="1702" y="1"/>
                    <a:pt x="1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73"/>
            <p:cNvSpPr/>
            <p:nvPr/>
          </p:nvSpPr>
          <p:spPr>
            <a:xfrm>
              <a:off x="7705059" y="1998216"/>
              <a:ext cx="41105" cy="37744"/>
            </a:xfrm>
            <a:custGeom>
              <a:avLst/>
              <a:gdLst/>
              <a:ahLst/>
              <a:cxnLst/>
              <a:rect l="l" t="t" r="r" b="b"/>
              <a:pathLst>
                <a:path w="1847" h="1696" extrusionOk="0">
                  <a:moveTo>
                    <a:pt x="1517" y="1"/>
                  </a:moveTo>
                  <a:cubicBezTo>
                    <a:pt x="1440" y="1"/>
                    <a:pt x="1363" y="30"/>
                    <a:pt x="1305" y="89"/>
                  </a:cubicBezTo>
                  <a:lnTo>
                    <a:pt x="212" y="1182"/>
                  </a:lnTo>
                  <a:cubicBezTo>
                    <a:pt x="1" y="1395"/>
                    <a:pt x="205" y="1696"/>
                    <a:pt x="436" y="1696"/>
                  </a:cubicBezTo>
                  <a:cubicBezTo>
                    <a:pt x="504" y="1696"/>
                    <a:pt x="574" y="1669"/>
                    <a:pt x="637" y="1607"/>
                  </a:cubicBezTo>
                  <a:lnTo>
                    <a:pt x="1729" y="513"/>
                  </a:lnTo>
                  <a:cubicBezTo>
                    <a:pt x="1847" y="395"/>
                    <a:pt x="1847" y="205"/>
                    <a:pt x="1729" y="89"/>
                  </a:cubicBezTo>
                  <a:cubicBezTo>
                    <a:pt x="1670" y="30"/>
                    <a:pt x="1594" y="1"/>
                    <a:pt x="1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9" name="Google Shape;1829;p73"/>
          <p:cNvGrpSpPr/>
          <p:nvPr/>
        </p:nvGrpSpPr>
        <p:grpSpPr>
          <a:xfrm>
            <a:off x="5980274" y="2684160"/>
            <a:ext cx="460167" cy="455716"/>
            <a:chOff x="5980274" y="2684160"/>
            <a:chExt cx="460167" cy="455716"/>
          </a:xfrm>
        </p:grpSpPr>
        <p:sp>
          <p:nvSpPr>
            <p:cNvPr id="1830" name="Google Shape;1830;p73"/>
            <p:cNvSpPr/>
            <p:nvPr/>
          </p:nvSpPr>
          <p:spPr>
            <a:xfrm>
              <a:off x="5982455" y="2752015"/>
              <a:ext cx="455805" cy="320027"/>
            </a:xfrm>
            <a:custGeom>
              <a:avLst/>
              <a:gdLst/>
              <a:ahLst/>
              <a:cxnLst/>
              <a:rect l="l" t="t" r="r" b="b"/>
              <a:pathLst>
                <a:path w="20481" h="14380" extrusionOk="0">
                  <a:moveTo>
                    <a:pt x="8919" y="601"/>
                  </a:moveTo>
                  <a:lnTo>
                    <a:pt x="8919" y="1312"/>
                  </a:lnTo>
                  <a:lnTo>
                    <a:pt x="4081" y="1312"/>
                  </a:lnTo>
                  <a:lnTo>
                    <a:pt x="4081" y="601"/>
                  </a:lnTo>
                  <a:close/>
                  <a:moveTo>
                    <a:pt x="8919" y="1913"/>
                  </a:moveTo>
                  <a:lnTo>
                    <a:pt x="8919" y="2625"/>
                  </a:lnTo>
                  <a:lnTo>
                    <a:pt x="4081" y="2625"/>
                  </a:lnTo>
                  <a:lnTo>
                    <a:pt x="4081" y="1913"/>
                  </a:lnTo>
                  <a:close/>
                  <a:moveTo>
                    <a:pt x="19881" y="601"/>
                  </a:moveTo>
                  <a:lnTo>
                    <a:pt x="19881" y="1312"/>
                  </a:lnTo>
                  <a:lnTo>
                    <a:pt x="18470" y="1312"/>
                  </a:lnTo>
                  <a:cubicBezTo>
                    <a:pt x="18074" y="1326"/>
                    <a:pt x="18074" y="1899"/>
                    <a:pt x="18470" y="1913"/>
                  </a:cubicBezTo>
                  <a:lnTo>
                    <a:pt x="19881" y="1913"/>
                  </a:lnTo>
                  <a:lnTo>
                    <a:pt x="19881" y="2625"/>
                  </a:lnTo>
                  <a:lnTo>
                    <a:pt x="15043" y="2625"/>
                  </a:lnTo>
                  <a:lnTo>
                    <a:pt x="15043" y="1913"/>
                  </a:lnTo>
                  <a:lnTo>
                    <a:pt x="16649" y="1913"/>
                  </a:lnTo>
                  <a:cubicBezTo>
                    <a:pt x="17046" y="1899"/>
                    <a:pt x="17046" y="1326"/>
                    <a:pt x="16649" y="1312"/>
                  </a:cubicBezTo>
                  <a:lnTo>
                    <a:pt x="15043" y="1312"/>
                  </a:lnTo>
                  <a:lnTo>
                    <a:pt x="15043" y="601"/>
                  </a:lnTo>
                  <a:close/>
                  <a:moveTo>
                    <a:pt x="8919" y="3225"/>
                  </a:moveTo>
                  <a:lnTo>
                    <a:pt x="8919" y="3936"/>
                  </a:lnTo>
                  <a:lnTo>
                    <a:pt x="4081" y="3936"/>
                  </a:lnTo>
                  <a:lnTo>
                    <a:pt x="4081" y="3225"/>
                  </a:lnTo>
                  <a:close/>
                  <a:moveTo>
                    <a:pt x="19881" y="3225"/>
                  </a:moveTo>
                  <a:lnTo>
                    <a:pt x="19881" y="3936"/>
                  </a:lnTo>
                  <a:lnTo>
                    <a:pt x="15043" y="3936"/>
                  </a:lnTo>
                  <a:lnTo>
                    <a:pt x="15043" y="3225"/>
                  </a:lnTo>
                  <a:close/>
                  <a:moveTo>
                    <a:pt x="8919" y="4537"/>
                  </a:moveTo>
                  <a:lnTo>
                    <a:pt x="8919" y="5249"/>
                  </a:lnTo>
                  <a:lnTo>
                    <a:pt x="4081" y="5249"/>
                  </a:lnTo>
                  <a:lnTo>
                    <a:pt x="4081" y="4537"/>
                  </a:lnTo>
                  <a:close/>
                  <a:moveTo>
                    <a:pt x="14443" y="601"/>
                  </a:moveTo>
                  <a:lnTo>
                    <a:pt x="14443" y="5249"/>
                  </a:lnTo>
                  <a:lnTo>
                    <a:pt x="9518" y="5249"/>
                  </a:lnTo>
                  <a:lnTo>
                    <a:pt x="9518" y="601"/>
                  </a:lnTo>
                  <a:close/>
                  <a:moveTo>
                    <a:pt x="19881" y="4537"/>
                  </a:moveTo>
                  <a:lnTo>
                    <a:pt x="19881" y="5249"/>
                  </a:lnTo>
                  <a:lnTo>
                    <a:pt x="15043" y="5249"/>
                  </a:lnTo>
                  <a:lnTo>
                    <a:pt x="15043" y="4537"/>
                  </a:lnTo>
                  <a:close/>
                  <a:moveTo>
                    <a:pt x="19881" y="5848"/>
                  </a:moveTo>
                  <a:lnTo>
                    <a:pt x="19881" y="6561"/>
                  </a:lnTo>
                  <a:lnTo>
                    <a:pt x="17001" y="6561"/>
                  </a:lnTo>
                  <a:lnTo>
                    <a:pt x="17001" y="5848"/>
                  </a:lnTo>
                  <a:close/>
                  <a:moveTo>
                    <a:pt x="19881" y="7161"/>
                  </a:moveTo>
                  <a:lnTo>
                    <a:pt x="19881" y="7903"/>
                  </a:lnTo>
                  <a:lnTo>
                    <a:pt x="17001" y="7903"/>
                  </a:lnTo>
                  <a:lnTo>
                    <a:pt x="17001" y="7161"/>
                  </a:lnTo>
                  <a:close/>
                  <a:moveTo>
                    <a:pt x="2820" y="5850"/>
                  </a:moveTo>
                  <a:cubicBezTo>
                    <a:pt x="2676" y="6947"/>
                    <a:pt x="1755" y="7818"/>
                    <a:pt x="601" y="7948"/>
                  </a:cubicBezTo>
                  <a:lnTo>
                    <a:pt x="601" y="5850"/>
                  </a:lnTo>
                  <a:close/>
                  <a:moveTo>
                    <a:pt x="16401" y="5848"/>
                  </a:moveTo>
                  <a:lnTo>
                    <a:pt x="16401" y="7948"/>
                  </a:lnTo>
                  <a:cubicBezTo>
                    <a:pt x="15246" y="7818"/>
                    <a:pt x="14326" y="6947"/>
                    <a:pt x="14182" y="5848"/>
                  </a:cubicBezTo>
                  <a:close/>
                  <a:moveTo>
                    <a:pt x="601" y="11679"/>
                  </a:moveTo>
                  <a:cubicBezTo>
                    <a:pt x="1757" y="11809"/>
                    <a:pt x="2676" y="12681"/>
                    <a:pt x="2820" y="13779"/>
                  </a:cubicBezTo>
                  <a:lnTo>
                    <a:pt x="601" y="13779"/>
                  </a:lnTo>
                  <a:lnTo>
                    <a:pt x="601" y="11679"/>
                  </a:lnTo>
                  <a:close/>
                  <a:moveTo>
                    <a:pt x="3423" y="5848"/>
                  </a:moveTo>
                  <a:lnTo>
                    <a:pt x="13579" y="5850"/>
                  </a:lnTo>
                  <a:cubicBezTo>
                    <a:pt x="13726" y="7277"/>
                    <a:pt x="14915" y="8416"/>
                    <a:pt x="16401" y="8552"/>
                  </a:cubicBezTo>
                  <a:lnTo>
                    <a:pt x="16401" y="11075"/>
                  </a:lnTo>
                  <a:cubicBezTo>
                    <a:pt x="14915" y="11212"/>
                    <a:pt x="13726" y="12350"/>
                    <a:pt x="13579" y="13779"/>
                  </a:cubicBezTo>
                  <a:lnTo>
                    <a:pt x="3423" y="13779"/>
                  </a:lnTo>
                  <a:cubicBezTo>
                    <a:pt x="3276" y="12350"/>
                    <a:pt x="2088" y="11212"/>
                    <a:pt x="600" y="11075"/>
                  </a:cubicBezTo>
                  <a:lnTo>
                    <a:pt x="600" y="8552"/>
                  </a:lnTo>
                  <a:cubicBezTo>
                    <a:pt x="2088" y="8416"/>
                    <a:pt x="3276" y="7277"/>
                    <a:pt x="3423" y="5848"/>
                  </a:cubicBezTo>
                  <a:close/>
                  <a:moveTo>
                    <a:pt x="16401" y="11679"/>
                  </a:moveTo>
                  <a:lnTo>
                    <a:pt x="16401" y="13779"/>
                  </a:lnTo>
                  <a:lnTo>
                    <a:pt x="14182" y="13779"/>
                  </a:lnTo>
                  <a:cubicBezTo>
                    <a:pt x="14326" y="12681"/>
                    <a:pt x="15247" y="11809"/>
                    <a:pt x="16401" y="11679"/>
                  </a:cubicBezTo>
                  <a:close/>
                  <a:moveTo>
                    <a:pt x="3780" y="1"/>
                  </a:moveTo>
                  <a:cubicBezTo>
                    <a:pt x="3615" y="1"/>
                    <a:pt x="3480" y="135"/>
                    <a:pt x="3480" y="301"/>
                  </a:cubicBezTo>
                  <a:lnTo>
                    <a:pt x="3480" y="5249"/>
                  </a:lnTo>
                  <a:lnTo>
                    <a:pt x="301" y="5249"/>
                  </a:lnTo>
                  <a:cubicBezTo>
                    <a:pt x="134" y="5249"/>
                    <a:pt x="1" y="5384"/>
                    <a:pt x="1" y="5549"/>
                  </a:cubicBezTo>
                  <a:lnTo>
                    <a:pt x="1" y="14079"/>
                  </a:lnTo>
                  <a:cubicBezTo>
                    <a:pt x="1" y="14245"/>
                    <a:pt x="134" y="14380"/>
                    <a:pt x="301" y="14380"/>
                  </a:cubicBezTo>
                  <a:lnTo>
                    <a:pt x="16701" y="14380"/>
                  </a:lnTo>
                  <a:cubicBezTo>
                    <a:pt x="16866" y="14380"/>
                    <a:pt x="17001" y="14245"/>
                    <a:pt x="17001" y="14079"/>
                  </a:cubicBezTo>
                  <a:lnTo>
                    <a:pt x="17001" y="8503"/>
                  </a:lnTo>
                  <a:lnTo>
                    <a:pt x="20180" y="8503"/>
                  </a:lnTo>
                  <a:cubicBezTo>
                    <a:pt x="20346" y="8503"/>
                    <a:pt x="20480" y="8368"/>
                    <a:pt x="20480" y="8203"/>
                  </a:cubicBezTo>
                  <a:lnTo>
                    <a:pt x="20480" y="301"/>
                  </a:lnTo>
                  <a:cubicBezTo>
                    <a:pt x="20480" y="135"/>
                    <a:pt x="20347" y="1"/>
                    <a:pt x="20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73"/>
            <p:cNvSpPr/>
            <p:nvPr/>
          </p:nvSpPr>
          <p:spPr>
            <a:xfrm>
              <a:off x="6078040" y="2894559"/>
              <a:ext cx="169628" cy="151801"/>
            </a:xfrm>
            <a:custGeom>
              <a:avLst/>
              <a:gdLst/>
              <a:ahLst/>
              <a:cxnLst/>
              <a:rect l="l" t="t" r="r" b="b"/>
              <a:pathLst>
                <a:path w="7622" h="6821" extrusionOk="0">
                  <a:moveTo>
                    <a:pt x="4176" y="1"/>
                  </a:moveTo>
                  <a:cubicBezTo>
                    <a:pt x="1656" y="1"/>
                    <a:pt x="0" y="2788"/>
                    <a:pt x="1204" y="5009"/>
                  </a:cubicBezTo>
                  <a:cubicBezTo>
                    <a:pt x="1258" y="5111"/>
                    <a:pt x="1362" y="5168"/>
                    <a:pt x="1469" y="5168"/>
                  </a:cubicBezTo>
                  <a:cubicBezTo>
                    <a:pt x="1516" y="5168"/>
                    <a:pt x="1565" y="5157"/>
                    <a:pt x="1610" y="5133"/>
                  </a:cubicBezTo>
                  <a:cubicBezTo>
                    <a:pt x="1756" y="5055"/>
                    <a:pt x="1812" y="4874"/>
                    <a:pt x="1734" y="4727"/>
                  </a:cubicBezTo>
                  <a:cubicBezTo>
                    <a:pt x="742" y="2899"/>
                    <a:pt x="2105" y="601"/>
                    <a:pt x="4181" y="601"/>
                  </a:cubicBezTo>
                  <a:cubicBezTo>
                    <a:pt x="4189" y="601"/>
                    <a:pt x="4197" y="601"/>
                    <a:pt x="4205" y="601"/>
                  </a:cubicBezTo>
                  <a:cubicBezTo>
                    <a:pt x="5750" y="601"/>
                    <a:pt x="7006" y="1861"/>
                    <a:pt x="7006" y="3409"/>
                  </a:cubicBezTo>
                  <a:cubicBezTo>
                    <a:pt x="7020" y="5041"/>
                    <a:pt x="5640" y="6220"/>
                    <a:pt x="4178" y="6220"/>
                  </a:cubicBezTo>
                  <a:cubicBezTo>
                    <a:pt x="3680" y="6220"/>
                    <a:pt x="3172" y="6083"/>
                    <a:pt x="2706" y="5779"/>
                  </a:cubicBezTo>
                  <a:cubicBezTo>
                    <a:pt x="2651" y="5745"/>
                    <a:pt x="2597" y="5729"/>
                    <a:pt x="2546" y="5729"/>
                  </a:cubicBezTo>
                  <a:cubicBezTo>
                    <a:pt x="2289" y="5729"/>
                    <a:pt x="2110" y="6110"/>
                    <a:pt x="2382" y="6285"/>
                  </a:cubicBezTo>
                  <a:cubicBezTo>
                    <a:pt x="2948" y="6653"/>
                    <a:pt x="3566" y="6820"/>
                    <a:pt x="4172" y="6820"/>
                  </a:cubicBezTo>
                  <a:cubicBezTo>
                    <a:pt x="5947" y="6820"/>
                    <a:pt x="7622" y="5390"/>
                    <a:pt x="7605" y="3409"/>
                  </a:cubicBezTo>
                  <a:cubicBezTo>
                    <a:pt x="7605" y="1530"/>
                    <a:pt x="6080" y="1"/>
                    <a:pt x="4205" y="1"/>
                  </a:cubicBezTo>
                  <a:cubicBezTo>
                    <a:pt x="4196" y="1"/>
                    <a:pt x="4186" y="1"/>
                    <a:pt x="4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73"/>
            <p:cNvSpPr/>
            <p:nvPr/>
          </p:nvSpPr>
          <p:spPr>
            <a:xfrm>
              <a:off x="6144538" y="2923334"/>
              <a:ext cx="51409" cy="92247"/>
            </a:xfrm>
            <a:custGeom>
              <a:avLst/>
              <a:gdLst/>
              <a:ahLst/>
              <a:cxnLst/>
              <a:rect l="l" t="t" r="r" b="b"/>
              <a:pathLst>
                <a:path w="2310" h="4145" extrusionOk="0">
                  <a:moveTo>
                    <a:pt x="1181" y="0"/>
                  </a:moveTo>
                  <a:cubicBezTo>
                    <a:pt x="1034" y="0"/>
                    <a:pt x="887" y="100"/>
                    <a:pt x="880" y="298"/>
                  </a:cubicBezTo>
                  <a:lnTo>
                    <a:pt x="880" y="419"/>
                  </a:lnTo>
                  <a:cubicBezTo>
                    <a:pt x="274" y="624"/>
                    <a:pt x="1" y="1427"/>
                    <a:pt x="494" y="1902"/>
                  </a:cubicBezTo>
                  <a:cubicBezTo>
                    <a:pt x="727" y="2126"/>
                    <a:pt x="1083" y="2244"/>
                    <a:pt x="1383" y="2339"/>
                  </a:cubicBezTo>
                  <a:cubicBezTo>
                    <a:pt x="1659" y="2437"/>
                    <a:pt x="1652" y="2662"/>
                    <a:pt x="1636" y="2755"/>
                  </a:cubicBezTo>
                  <a:cubicBezTo>
                    <a:pt x="1603" y="2941"/>
                    <a:pt x="1447" y="3141"/>
                    <a:pt x="1181" y="3141"/>
                  </a:cubicBezTo>
                  <a:cubicBezTo>
                    <a:pt x="862" y="3141"/>
                    <a:pt x="614" y="2993"/>
                    <a:pt x="612" y="2991"/>
                  </a:cubicBezTo>
                  <a:cubicBezTo>
                    <a:pt x="563" y="2960"/>
                    <a:pt x="508" y="2946"/>
                    <a:pt x="453" y="2946"/>
                  </a:cubicBezTo>
                  <a:cubicBezTo>
                    <a:pt x="354" y="2946"/>
                    <a:pt x="256" y="2995"/>
                    <a:pt x="199" y="3086"/>
                  </a:cubicBezTo>
                  <a:cubicBezTo>
                    <a:pt x="111" y="3226"/>
                    <a:pt x="153" y="3411"/>
                    <a:pt x="294" y="3500"/>
                  </a:cubicBezTo>
                  <a:cubicBezTo>
                    <a:pt x="324" y="3518"/>
                    <a:pt x="549" y="3656"/>
                    <a:pt x="880" y="3714"/>
                  </a:cubicBezTo>
                  <a:lnTo>
                    <a:pt x="880" y="3844"/>
                  </a:lnTo>
                  <a:cubicBezTo>
                    <a:pt x="880" y="4010"/>
                    <a:pt x="1015" y="4145"/>
                    <a:pt x="1181" y="4145"/>
                  </a:cubicBezTo>
                  <a:cubicBezTo>
                    <a:pt x="1346" y="4145"/>
                    <a:pt x="1481" y="4011"/>
                    <a:pt x="1481" y="3844"/>
                  </a:cubicBezTo>
                  <a:lnTo>
                    <a:pt x="1481" y="3700"/>
                  </a:lnTo>
                  <a:cubicBezTo>
                    <a:pt x="1898" y="3579"/>
                    <a:pt x="2166" y="3216"/>
                    <a:pt x="2227" y="2856"/>
                  </a:cubicBezTo>
                  <a:cubicBezTo>
                    <a:pt x="2310" y="2374"/>
                    <a:pt x="2051" y="1939"/>
                    <a:pt x="1582" y="1772"/>
                  </a:cubicBezTo>
                  <a:cubicBezTo>
                    <a:pt x="1375" y="1704"/>
                    <a:pt x="1075" y="1626"/>
                    <a:pt x="911" y="1468"/>
                  </a:cubicBezTo>
                  <a:cubicBezTo>
                    <a:pt x="746" y="1311"/>
                    <a:pt x="877" y="1061"/>
                    <a:pt x="1058" y="992"/>
                  </a:cubicBezTo>
                  <a:cubicBezTo>
                    <a:pt x="1111" y="972"/>
                    <a:pt x="1163" y="964"/>
                    <a:pt x="1212" y="964"/>
                  </a:cubicBezTo>
                  <a:cubicBezTo>
                    <a:pt x="1398" y="964"/>
                    <a:pt x="1543" y="1077"/>
                    <a:pt x="1554" y="1087"/>
                  </a:cubicBezTo>
                  <a:cubicBezTo>
                    <a:pt x="1610" y="1132"/>
                    <a:pt x="1677" y="1154"/>
                    <a:pt x="1744" y="1154"/>
                  </a:cubicBezTo>
                  <a:cubicBezTo>
                    <a:pt x="1830" y="1154"/>
                    <a:pt x="1916" y="1117"/>
                    <a:pt x="1976" y="1046"/>
                  </a:cubicBezTo>
                  <a:cubicBezTo>
                    <a:pt x="2081" y="918"/>
                    <a:pt x="2065" y="730"/>
                    <a:pt x="1937" y="624"/>
                  </a:cubicBezTo>
                  <a:cubicBezTo>
                    <a:pt x="1842" y="545"/>
                    <a:pt x="1680" y="448"/>
                    <a:pt x="1481" y="399"/>
                  </a:cubicBezTo>
                  <a:lnTo>
                    <a:pt x="1481" y="298"/>
                  </a:lnTo>
                  <a:cubicBezTo>
                    <a:pt x="1474" y="100"/>
                    <a:pt x="1327" y="0"/>
                    <a:pt x="1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73"/>
            <p:cNvSpPr/>
            <p:nvPr/>
          </p:nvSpPr>
          <p:spPr>
            <a:xfrm>
              <a:off x="5980274" y="2772601"/>
              <a:ext cx="54213" cy="49784"/>
            </a:xfrm>
            <a:custGeom>
              <a:avLst/>
              <a:gdLst/>
              <a:ahLst/>
              <a:cxnLst/>
              <a:rect l="l" t="t" r="r" b="b"/>
              <a:pathLst>
                <a:path w="2436" h="2237" extrusionOk="0">
                  <a:moveTo>
                    <a:pt x="1219" y="1"/>
                  </a:moveTo>
                  <a:cubicBezTo>
                    <a:pt x="1072" y="1"/>
                    <a:pt x="925" y="100"/>
                    <a:pt x="919" y="298"/>
                  </a:cubicBezTo>
                  <a:lnTo>
                    <a:pt x="919" y="819"/>
                  </a:lnTo>
                  <a:lnTo>
                    <a:pt x="399" y="819"/>
                  </a:lnTo>
                  <a:cubicBezTo>
                    <a:pt x="1" y="833"/>
                    <a:pt x="1" y="1406"/>
                    <a:pt x="399" y="1418"/>
                  </a:cubicBezTo>
                  <a:lnTo>
                    <a:pt x="919" y="1418"/>
                  </a:lnTo>
                  <a:lnTo>
                    <a:pt x="919" y="1939"/>
                  </a:lnTo>
                  <a:cubicBezTo>
                    <a:pt x="925" y="2137"/>
                    <a:pt x="1072" y="2236"/>
                    <a:pt x="1219" y="2236"/>
                  </a:cubicBezTo>
                  <a:cubicBezTo>
                    <a:pt x="1365" y="2236"/>
                    <a:pt x="1511" y="2137"/>
                    <a:pt x="1518" y="1939"/>
                  </a:cubicBezTo>
                  <a:lnTo>
                    <a:pt x="1518" y="1418"/>
                  </a:lnTo>
                  <a:lnTo>
                    <a:pt x="2038" y="1418"/>
                  </a:lnTo>
                  <a:cubicBezTo>
                    <a:pt x="2435" y="1404"/>
                    <a:pt x="2435" y="833"/>
                    <a:pt x="2038" y="819"/>
                  </a:cubicBezTo>
                  <a:lnTo>
                    <a:pt x="1518" y="819"/>
                  </a:lnTo>
                  <a:lnTo>
                    <a:pt x="1518" y="298"/>
                  </a:lnTo>
                  <a:cubicBezTo>
                    <a:pt x="1511" y="100"/>
                    <a:pt x="1365" y="1"/>
                    <a:pt x="1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73"/>
            <p:cNvSpPr/>
            <p:nvPr/>
          </p:nvSpPr>
          <p:spPr>
            <a:xfrm>
              <a:off x="6067536" y="2684160"/>
              <a:ext cx="54191" cy="49784"/>
            </a:xfrm>
            <a:custGeom>
              <a:avLst/>
              <a:gdLst/>
              <a:ahLst/>
              <a:cxnLst/>
              <a:rect l="l" t="t" r="r" b="b"/>
              <a:pathLst>
                <a:path w="2435" h="2237" extrusionOk="0">
                  <a:moveTo>
                    <a:pt x="1217" y="1"/>
                  </a:moveTo>
                  <a:cubicBezTo>
                    <a:pt x="1071" y="1"/>
                    <a:pt x="925" y="101"/>
                    <a:pt x="918" y="300"/>
                  </a:cubicBezTo>
                  <a:lnTo>
                    <a:pt x="918" y="819"/>
                  </a:lnTo>
                  <a:lnTo>
                    <a:pt x="397" y="819"/>
                  </a:lnTo>
                  <a:cubicBezTo>
                    <a:pt x="0" y="833"/>
                    <a:pt x="0" y="1406"/>
                    <a:pt x="397" y="1420"/>
                  </a:cubicBezTo>
                  <a:lnTo>
                    <a:pt x="918" y="1420"/>
                  </a:lnTo>
                  <a:lnTo>
                    <a:pt x="918" y="1939"/>
                  </a:lnTo>
                  <a:cubicBezTo>
                    <a:pt x="925" y="2137"/>
                    <a:pt x="1071" y="2237"/>
                    <a:pt x="1218" y="2237"/>
                  </a:cubicBezTo>
                  <a:cubicBezTo>
                    <a:pt x="1364" y="2237"/>
                    <a:pt x="1511" y="2137"/>
                    <a:pt x="1517" y="1939"/>
                  </a:cubicBezTo>
                  <a:lnTo>
                    <a:pt x="1517" y="1420"/>
                  </a:lnTo>
                  <a:lnTo>
                    <a:pt x="2038" y="1420"/>
                  </a:lnTo>
                  <a:cubicBezTo>
                    <a:pt x="2435" y="1406"/>
                    <a:pt x="2435" y="833"/>
                    <a:pt x="2038" y="819"/>
                  </a:cubicBezTo>
                  <a:lnTo>
                    <a:pt x="1517" y="819"/>
                  </a:lnTo>
                  <a:lnTo>
                    <a:pt x="1517" y="300"/>
                  </a:lnTo>
                  <a:cubicBezTo>
                    <a:pt x="1510" y="101"/>
                    <a:pt x="1364" y="1"/>
                    <a:pt x="1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73"/>
            <p:cNvSpPr/>
            <p:nvPr/>
          </p:nvSpPr>
          <p:spPr>
            <a:xfrm>
              <a:off x="6386250" y="3001672"/>
              <a:ext cx="54191" cy="49762"/>
            </a:xfrm>
            <a:custGeom>
              <a:avLst/>
              <a:gdLst/>
              <a:ahLst/>
              <a:cxnLst/>
              <a:rect l="l" t="t" r="r" b="b"/>
              <a:pathLst>
                <a:path w="2435" h="2236" extrusionOk="0">
                  <a:moveTo>
                    <a:pt x="1217" y="1"/>
                  </a:moveTo>
                  <a:cubicBezTo>
                    <a:pt x="1070" y="1"/>
                    <a:pt x="923" y="100"/>
                    <a:pt x="916" y="298"/>
                  </a:cubicBezTo>
                  <a:lnTo>
                    <a:pt x="916" y="818"/>
                  </a:lnTo>
                  <a:lnTo>
                    <a:pt x="397" y="818"/>
                  </a:lnTo>
                  <a:cubicBezTo>
                    <a:pt x="0" y="832"/>
                    <a:pt x="0" y="1405"/>
                    <a:pt x="397" y="1418"/>
                  </a:cubicBezTo>
                  <a:lnTo>
                    <a:pt x="916" y="1418"/>
                  </a:lnTo>
                  <a:lnTo>
                    <a:pt x="916" y="1938"/>
                  </a:lnTo>
                  <a:cubicBezTo>
                    <a:pt x="923" y="2136"/>
                    <a:pt x="1070" y="2235"/>
                    <a:pt x="1217" y="2235"/>
                  </a:cubicBezTo>
                  <a:cubicBezTo>
                    <a:pt x="1363" y="2235"/>
                    <a:pt x="1510" y="2136"/>
                    <a:pt x="1517" y="1938"/>
                  </a:cubicBezTo>
                  <a:lnTo>
                    <a:pt x="1517" y="1418"/>
                  </a:lnTo>
                  <a:lnTo>
                    <a:pt x="2036" y="1418"/>
                  </a:lnTo>
                  <a:cubicBezTo>
                    <a:pt x="2434" y="1405"/>
                    <a:pt x="2433" y="832"/>
                    <a:pt x="2036" y="818"/>
                  </a:cubicBezTo>
                  <a:lnTo>
                    <a:pt x="1517" y="818"/>
                  </a:lnTo>
                  <a:lnTo>
                    <a:pt x="1517" y="298"/>
                  </a:lnTo>
                  <a:cubicBezTo>
                    <a:pt x="1510" y="100"/>
                    <a:pt x="1363" y="1"/>
                    <a:pt x="1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73"/>
            <p:cNvSpPr/>
            <p:nvPr/>
          </p:nvSpPr>
          <p:spPr>
            <a:xfrm>
              <a:off x="6298988" y="3090113"/>
              <a:ext cx="54213" cy="49762"/>
            </a:xfrm>
            <a:custGeom>
              <a:avLst/>
              <a:gdLst/>
              <a:ahLst/>
              <a:cxnLst/>
              <a:rect l="l" t="t" r="r" b="b"/>
              <a:pathLst>
                <a:path w="2436" h="2236" extrusionOk="0">
                  <a:moveTo>
                    <a:pt x="1218" y="0"/>
                  </a:moveTo>
                  <a:cubicBezTo>
                    <a:pt x="1071" y="0"/>
                    <a:pt x="925" y="100"/>
                    <a:pt x="918" y="298"/>
                  </a:cubicBezTo>
                  <a:lnTo>
                    <a:pt x="918" y="818"/>
                  </a:lnTo>
                  <a:lnTo>
                    <a:pt x="398" y="818"/>
                  </a:lnTo>
                  <a:cubicBezTo>
                    <a:pt x="1" y="832"/>
                    <a:pt x="1" y="1404"/>
                    <a:pt x="398" y="1418"/>
                  </a:cubicBezTo>
                  <a:lnTo>
                    <a:pt x="918" y="1418"/>
                  </a:lnTo>
                  <a:lnTo>
                    <a:pt x="918" y="1938"/>
                  </a:lnTo>
                  <a:cubicBezTo>
                    <a:pt x="925" y="2136"/>
                    <a:pt x="1072" y="2235"/>
                    <a:pt x="1218" y="2235"/>
                  </a:cubicBezTo>
                  <a:cubicBezTo>
                    <a:pt x="1364" y="2235"/>
                    <a:pt x="1511" y="2136"/>
                    <a:pt x="1517" y="1938"/>
                  </a:cubicBezTo>
                  <a:lnTo>
                    <a:pt x="1517" y="1418"/>
                  </a:lnTo>
                  <a:lnTo>
                    <a:pt x="2038" y="1418"/>
                  </a:lnTo>
                  <a:cubicBezTo>
                    <a:pt x="2435" y="1404"/>
                    <a:pt x="2435" y="832"/>
                    <a:pt x="2038" y="818"/>
                  </a:cubicBezTo>
                  <a:lnTo>
                    <a:pt x="1517" y="818"/>
                  </a:lnTo>
                  <a:lnTo>
                    <a:pt x="1517" y="298"/>
                  </a:lnTo>
                  <a:cubicBezTo>
                    <a:pt x="1511" y="99"/>
                    <a:pt x="1364" y="0"/>
                    <a:pt x="1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7" name="Google Shape;1837;p73"/>
          <p:cNvSpPr/>
          <p:nvPr/>
        </p:nvSpPr>
        <p:spPr>
          <a:xfrm>
            <a:off x="5326623" y="2722794"/>
            <a:ext cx="455805" cy="378446"/>
          </a:xfrm>
          <a:custGeom>
            <a:avLst/>
            <a:gdLst/>
            <a:ahLst/>
            <a:cxnLst/>
            <a:rect l="l" t="t" r="r" b="b"/>
            <a:pathLst>
              <a:path w="20481" h="17005" extrusionOk="0">
                <a:moveTo>
                  <a:pt x="5694" y="601"/>
                </a:moveTo>
                <a:cubicBezTo>
                  <a:pt x="5761" y="601"/>
                  <a:pt x="5816" y="656"/>
                  <a:pt x="5816" y="722"/>
                </a:cubicBezTo>
                <a:lnTo>
                  <a:pt x="5816" y="1186"/>
                </a:lnTo>
                <a:lnTo>
                  <a:pt x="3293" y="1186"/>
                </a:lnTo>
                <a:lnTo>
                  <a:pt x="3293" y="722"/>
                </a:lnTo>
                <a:cubicBezTo>
                  <a:pt x="3293" y="656"/>
                  <a:pt x="3348" y="601"/>
                  <a:pt x="3416" y="601"/>
                </a:cubicBezTo>
                <a:close/>
                <a:moveTo>
                  <a:pt x="17066" y="601"/>
                </a:moveTo>
                <a:cubicBezTo>
                  <a:pt x="17133" y="601"/>
                  <a:pt x="17187" y="656"/>
                  <a:pt x="17187" y="722"/>
                </a:cubicBezTo>
                <a:lnTo>
                  <a:pt x="17187" y="1186"/>
                </a:lnTo>
                <a:lnTo>
                  <a:pt x="14665" y="1186"/>
                </a:lnTo>
                <a:lnTo>
                  <a:pt x="14665" y="722"/>
                </a:lnTo>
                <a:cubicBezTo>
                  <a:pt x="14665" y="656"/>
                  <a:pt x="14720" y="601"/>
                  <a:pt x="14788" y="601"/>
                </a:cubicBezTo>
                <a:close/>
                <a:moveTo>
                  <a:pt x="6328" y="1787"/>
                </a:moveTo>
                <a:cubicBezTo>
                  <a:pt x="6627" y="1787"/>
                  <a:pt x="6870" y="2029"/>
                  <a:pt x="6870" y="2329"/>
                </a:cubicBezTo>
                <a:lnTo>
                  <a:pt x="6870" y="2711"/>
                </a:lnTo>
                <a:lnTo>
                  <a:pt x="2239" y="2711"/>
                </a:lnTo>
                <a:lnTo>
                  <a:pt x="2239" y="2329"/>
                </a:lnTo>
                <a:cubicBezTo>
                  <a:pt x="2239" y="2031"/>
                  <a:pt x="2483" y="1787"/>
                  <a:pt x="2781" y="1787"/>
                </a:cubicBezTo>
                <a:close/>
                <a:moveTo>
                  <a:pt x="17700" y="1787"/>
                </a:moveTo>
                <a:cubicBezTo>
                  <a:pt x="17999" y="1787"/>
                  <a:pt x="18242" y="2029"/>
                  <a:pt x="18242" y="2329"/>
                </a:cubicBezTo>
                <a:lnTo>
                  <a:pt x="18242" y="2711"/>
                </a:lnTo>
                <a:lnTo>
                  <a:pt x="13611" y="2711"/>
                </a:lnTo>
                <a:lnTo>
                  <a:pt x="13611" y="2329"/>
                </a:lnTo>
                <a:cubicBezTo>
                  <a:pt x="13611" y="2031"/>
                  <a:pt x="13855" y="1787"/>
                  <a:pt x="14153" y="1787"/>
                </a:cubicBezTo>
                <a:close/>
                <a:moveTo>
                  <a:pt x="19337" y="3311"/>
                </a:moveTo>
                <a:cubicBezTo>
                  <a:pt x="19636" y="3311"/>
                  <a:pt x="19881" y="3555"/>
                  <a:pt x="19881" y="3855"/>
                </a:cubicBezTo>
                <a:lnTo>
                  <a:pt x="19881" y="12194"/>
                </a:lnTo>
                <a:lnTo>
                  <a:pt x="10699" y="12194"/>
                </a:lnTo>
                <a:lnTo>
                  <a:pt x="13075" y="9294"/>
                </a:lnTo>
                <a:cubicBezTo>
                  <a:pt x="13231" y="9101"/>
                  <a:pt x="13090" y="8803"/>
                  <a:pt x="12842" y="8803"/>
                </a:cubicBezTo>
                <a:lnTo>
                  <a:pt x="10921" y="8803"/>
                </a:lnTo>
                <a:lnTo>
                  <a:pt x="12018" y="5528"/>
                </a:lnTo>
                <a:cubicBezTo>
                  <a:pt x="12090" y="5312"/>
                  <a:pt x="11908" y="5134"/>
                  <a:pt x="11722" y="5134"/>
                </a:cubicBezTo>
                <a:cubicBezTo>
                  <a:pt x="11643" y="5134"/>
                  <a:pt x="11563" y="5167"/>
                  <a:pt x="11501" y="5242"/>
                </a:cubicBezTo>
                <a:lnTo>
                  <a:pt x="9406" y="7786"/>
                </a:lnTo>
                <a:cubicBezTo>
                  <a:pt x="9222" y="8008"/>
                  <a:pt x="9431" y="8276"/>
                  <a:pt x="9652" y="8276"/>
                </a:cubicBezTo>
                <a:cubicBezTo>
                  <a:pt x="9728" y="8276"/>
                  <a:pt x="9806" y="8244"/>
                  <a:pt x="9870" y="8168"/>
                </a:cubicBezTo>
                <a:lnTo>
                  <a:pt x="10933" y="6875"/>
                </a:lnTo>
                <a:lnTo>
                  <a:pt x="10221" y="9007"/>
                </a:lnTo>
                <a:cubicBezTo>
                  <a:pt x="10179" y="9237"/>
                  <a:pt x="10274" y="9369"/>
                  <a:pt x="10504" y="9402"/>
                </a:cubicBezTo>
                <a:lnTo>
                  <a:pt x="12209" y="9402"/>
                </a:lnTo>
                <a:lnTo>
                  <a:pt x="9458" y="12762"/>
                </a:lnTo>
                <a:cubicBezTo>
                  <a:pt x="9724" y="12010"/>
                  <a:pt x="9992" y="11258"/>
                  <a:pt x="10259" y="10505"/>
                </a:cubicBezTo>
                <a:cubicBezTo>
                  <a:pt x="10303" y="10274"/>
                  <a:pt x="10208" y="10141"/>
                  <a:pt x="9976" y="10104"/>
                </a:cubicBezTo>
                <a:lnTo>
                  <a:pt x="8275" y="10104"/>
                </a:lnTo>
                <a:lnTo>
                  <a:pt x="8862" y="9392"/>
                </a:lnTo>
                <a:cubicBezTo>
                  <a:pt x="9045" y="9169"/>
                  <a:pt x="8837" y="8901"/>
                  <a:pt x="8617" y="8901"/>
                </a:cubicBezTo>
                <a:cubicBezTo>
                  <a:pt x="8540" y="8901"/>
                  <a:pt x="8463" y="8933"/>
                  <a:pt x="8399" y="9010"/>
                </a:cubicBezTo>
                <a:lnTo>
                  <a:pt x="7408" y="10214"/>
                </a:lnTo>
                <a:cubicBezTo>
                  <a:pt x="7249" y="10406"/>
                  <a:pt x="7390" y="10705"/>
                  <a:pt x="7639" y="10705"/>
                </a:cubicBezTo>
                <a:lnTo>
                  <a:pt x="9551" y="10705"/>
                </a:lnTo>
                <a:lnTo>
                  <a:pt x="9023" y="12194"/>
                </a:lnTo>
                <a:lnTo>
                  <a:pt x="600" y="12194"/>
                </a:lnTo>
                <a:lnTo>
                  <a:pt x="600" y="3855"/>
                </a:lnTo>
                <a:cubicBezTo>
                  <a:pt x="600" y="3555"/>
                  <a:pt x="843" y="3311"/>
                  <a:pt x="1144" y="3311"/>
                </a:cubicBezTo>
                <a:close/>
                <a:moveTo>
                  <a:pt x="3416" y="1"/>
                </a:moveTo>
                <a:cubicBezTo>
                  <a:pt x="3017" y="1"/>
                  <a:pt x="2694" y="325"/>
                  <a:pt x="2694" y="722"/>
                </a:cubicBezTo>
                <a:lnTo>
                  <a:pt x="2694" y="1190"/>
                </a:lnTo>
                <a:cubicBezTo>
                  <a:pt x="2104" y="1235"/>
                  <a:pt x="1639" y="1729"/>
                  <a:pt x="1639" y="2329"/>
                </a:cubicBezTo>
                <a:lnTo>
                  <a:pt x="1639" y="2711"/>
                </a:lnTo>
                <a:lnTo>
                  <a:pt x="1144" y="2711"/>
                </a:lnTo>
                <a:cubicBezTo>
                  <a:pt x="513" y="2711"/>
                  <a:pt x="1" y="3224"/>
                  <a:pt x="1" y="3854"/>
                </a:cubicBezTo>
                <a:lnTo>
                  <a:pt x="1" y="15861"/>
                </a:lnTo>
                <a:cubicBezTo>
                  <a:pt x="1" y="16492"/>
                  <a:pt x="513" y="17004"/>
                  <a:pt x="1144" y="17004"/>
                </a:cubicBezTo>
                <a:lnTo>
                  <a:pt x="16200" y="17004"/>
                </a:lnTo>
                <a:cubicBezTo>
                  <a:pt x="16589" y="17004"/>
                  <a:pt x="16572" y="16403"/>
                  <a:pt x="16205" y="16403"/>
                </a:cubicBezTo>
                <a:cubicBezTo>
                  <a:pt x="16193" y="16403"/>
                  <a:pt x="16180" y="16404"/>
                  <a:pt x="16168" y="16405"/>
                </a:cubicBezTo>
                <a:lnTo>
                  <a:pt x="1144" y="16405"/>
                </a:lnTo>
                <a:cubicBezTo>
                  <a:pt x="845" y="16405"/>
                  <a:pt x="600" y="16161"/>
                  <a:pt x="600" y="15861"/>
                </a:cubicBezTo>
                <a:lnTo>
                  <a:pt x="600" y="12794"/>
                </a:lnTo>
                <a:lnTo>
                  <a:pt x="8810" y="12794"/>
                </a:lnTo>
                <a:lnTo>
                  <a:pt x="8316" y="14184"/>
                </a:lnTo>
                <a:cubicBezTo>
                  <a:pt x="8242" y="14396"/>
                  <a:pt x="8422" y="14584"/>
                  <a:pt x="8610" y="14584"/>
                </a:cubicBezTo>
                <a:cubicBezTo>
                  <a:pt x="8688" y="14584"/>
                  <a:pt x="8768" y="14551"/>
                  <a:pt x="8831" y="14473"/>
                </a:cubicBezTo>
                <a:lnTo>
                  <a:pt x="10207" y="12794"/>
                </a:lnTo>
                <a:lnTo>
                  <a:pt x="19880" y="12794"/>
                </a:lnTo>
                <a:lnTo>
                  <a:pt x="19880" y="15861"/>
                </a:lnTo>
                <a:cubicBezTo>
                  <a:pt x="19880" y="16161"/>
                  <a:pt x="19636" y="16405"/>
                  <a:pt x="19337" y="16405"/>
                </a:cubicBezTo>
                <a:lnTo>
                  <a:pt x="17833" y="16405"/>
                </a:lnTo>
                <a:cubicBezTo>
                  <a:pt x="17821" y="16404"/>
                  <a:pt x="17810" y="16403"/>
                  <a:pt x="17799" y="16403"/>
                </a:cubicBezTo>
                <a:cubicBezTo>
                  <a:pt x="17452" y="16403"/>
                  <a:pt x="17371" y="17004"/>
                  <a:pt x="17801" y="17004"/>
                </a:cubicBezTo>
                <a:lnTo>
                  <a:pt x="19337" y="17004"/>
                </a:lnTo>
                <a:cubicBezTo>
                  <a:pt x="19967" y="17004"/>
                  <a:pt x="20480" y="16492"/>
                  <a:pt x="20480" y="15861"/>
                </a:cubicBezTo>
                <a:lnTo>
                  <a:pt x="20480" y="3854"/>
                </a:lnTo>
                <a:cubicBezTo>
                  <a:pt x="20480" y="3224"/>
                  <a:pt x="19967" y="2711"/>
                  <a:pt x="19337" y="2711"/>
                </a:cubicBezTo>
                <a:lnTo>
                  <a:pt x="18843" y="2711"/>
                </a:lnTo>
                <a:lnTo>
                  <a:pt x="18843" y="2329"/>
                </a:lnTo>
                <a:cubicBezTo>
                  <a:pt x="18843" y="1729"/>
                  <a:pt x="18377" y="1235"/>
                  <a:pt x="17787" y="1190"/>
                </a:cubicBezTo>
                <a:lnTo>
                  <a:pt x="17787" y="722"/>
                </a:lnTo>
                <a:cubicBezTo>
                  <a:pt x="17787" y="325"/>
                  <a:pt x="17464" y="1"/>
                  <a:pt x="17066" y="1"/>
                </a:cubicBezTo>
                <a:lnTo>
                  <a:pt x="14788" y="1"/>
                </a:lnTo>
                <a:cubicBezTo>
                  <a:pt x="14389" y="1"/>
                  <a:pt x="14066" y="325"/>
                  <a:pt x="14066" y="722"/>
                </a:cubicBezTo>
                <a:lnTo>
                  <a:pt x="14066" y="1190"/>
                </a:lnTo>
                <a:cubicBezTo>
                  <a:pt x="13476" y="1235"/>
                  <a:pt x="13010" y="1729"/>
                  <a:pt x="13010" y="2329"/>
                </a:cubicBezTo>
                <a:lnTo>
                  <a:pt x="13010" y="2711"/>
                </a:lnTo>
                <a:lnTo>
                  <a:pt x="7471" y="2711"/>
                </a:lnTo>
                <a:lnTo>
                  <a:pt x="7471" y="2329"/>
                </a:lnTo>
                <a:cubicBezTo>
                  <a:pt x="7471" y="1729"/>
                  <a:pt x="7005" y="1235"/>
                  <a:pt x="6415" y="1190"/>
                </a:cubicBezTo>
                <a:lnTo>
                  <a:pt x="6415" y="722"/>
                </a:lnTo>
                <a:cubicBezTo>
                  <a:pt x="6415" y="325"/>
                  <a:pt x="6092" y="1"/>
                  <a:pt x="569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8" name="Google Shape;1838;p73"/>
          <p:cNvGrpSpPr/>
          <p:nvPr/>
        </p:nvGrpSpPr>
        <p:grpSpPr>
          <a:xfrm>
            <a:off x="4697518" y="2684138"/>
            <a:ext cx="402304" cy="455782"/>
            <a:chOff x="4697518" y="2684138"/>
            <a:chExt cx="402304" cy="455782"/>
          </a:xfrm>
        </p:grpSpPr>
        <p:sp>
          <p:nvSpPr>
            <p:cNvPr id="1839" name="Google Shape;1839;p73"/>
            <p:cNvSpPr/>
            <p:nvPr/>
          </p:nvSpPr>
          <p:spPr>
            <a:xfrm>
              <a:off x="4730522" y="2717097"/>
              <a:ext cx="336295" cy="336340"/>
            </a:xfrm>
            <a:custGeom>
              <a:avLst/>
              <a:gdLst/>
              <a:ahLst/>
              <a:cxnLst/>
              <a:rect l="l" t="t" r="r" b="b"/>
              <a:pathLst>
                <a:path w="15111" h="15113" extrusionOk="0">
                  <a:moveTo>
                    <a:pt x="14811" y="7221"/>
                  </a:moveTo>
                  <a:cubicBezTo>
                    <a:pt x="14811" y="7221"/>
                    <a:pt x="14811" y="7221"/>
                    <a:pt x="14810" y="7221"/>
                  </a:cubicBezTo>
                  <a:lnTo>
                    <a:pt x="14812" y="7221"/>
                  </a:lnTo>
                  <a:cubicBezTo>
                    <a:pt x="14812" y="7221"/>
                    <a:pt x="14811" y="7221"/>
                    <a:pt x="14811" y="7221"/>
                  </a:cubicBezTo>
                  <a:close/>
                  <a:moveTo>
                    <a:pt x="2066" y="10861"/>
                  </a:moveTo>
                  <a:lnTo>
                    <a:pt x="2066" y="11903"/>
                  </a:lnTo>
                  <a:lnTo>
                    <a:pt x="1026" y="10861"/>
                  </a:lnTo>
                  <a:close/>
                  <a:moveTo>
                    <a:pt x="14087" y="10861"/>
                  </a:moveTo>
                  <a:lnTo>
                    <a:pt x="13027" y="11921"/>
                  </a:lnTo>
                  <a:lnTo>
                    <a:pt x="13027" y="10861"/>
                  </a:lnTo>
                  <a:close/>
                  <a:moveTo>
                    <a:pt x="4139" y="10861"/>
                  </a:moveTo>
                  <a:lnTo>
                    <a:pt x="4139" y="12387"/>
                  </a:lnTo>
                  <a:lnTo>
                    <a:pt x="2666" y="12387"/>
                  </a:lnTo>
                  <a:lnTo>
                    <a:pt x="2666" y="10861"/>
                  </a:lnTo>
                  <a:close/>
                  <a:moveTo>
                    <a:pt x="6210" y="10861"/>
                  </a:moveTo>
                  <a:lnTo>
                    <a:pt x="6210" y="12387"/>
                  </a:lnTo>
                  <a:lnTo>
                    <a:pt x="4739" y="12387"/>
                  </a:lnTo>
                  <a:lnTo>
                    <a:pt x="4739" y="10861"/>
                  </a:lnTo>
                  <a:close/>
                  <a:moveTo>
                    <a:pt x="8283" y="10861"/>
                  </a:moveTo>
                  <a:lnTo>
                    <a:pt x="8283" y="12387"/>
                  </a:lnTo>
                  <a:lnTo>
                    <a:pt x="6810" y="12387"/>
                  </a:lnTo>
                  <a:lnTo>
                    <a:pt x="6810" y="10861"/>
                  </a:lnTo>
                  <a:close/>
                  <a:moveTo>
                    <a:pt x="10355" y="10861"/>
                  </a:moveTo>
                  <a:lnTo>
                    <a:pt x="10355" y="12387"/>
                  </a:lnTo>
                  <a:lnTo>
                    <a:pt x="8883" y="12387"/>
                  </a:lnTo>
                  <a:lnTo>
                    <a:pt x="8883" y="10861"/>
                  </a:lnTo>
                  <a:close/>
                  <a:moveTo>
                    <a:pt x="12427" y="10861"/>
                  </a:moveTo>
                  <a:lnTo>
                    <a:pt x="12427" y="12387"/>
                  </a:lnTo>
                  <a:lnTo>
                    <a:pt x="10956" y="12387"/>
                  </a:lnTo>
                  <a:lnTo>
                    <a:pt x="10956" y="10861"/>
                  </a:lnTo>
                  <a:close/>
                  <a:moveTo>
                    <a:pt x="4137" y="12987"/>
                  </a:moveTo>
                  <a:lnTo>
                    <a:pt x="4137" y="13972"/>
                  </a:lnTo>
                  <a:lnTo>
                    <a:pt x="3151" y="12987"/>
                  </a:lnTo>
                  <a:close/>
                  <a:moveTo>
                    <a:pt x="11961" y="12987"/>
                  </a:moveTo>
                  <a:lnTo>
                    <a:pt x="10956" y="13994"/>
                  </a:lnTo>
                  <a:lnTo>
                    <a:pt x="10956" y="12987"/>
                  </a:lnTo>
                  <a:close/>
                  <a:moveTo>
                    <a:pt x="6208" y="12987"/>
                  </a:moveTo>
                  <a:lnTo>
                    <a:pt x="6208" y="14512"/>
                  </a:lnTo>
                  <a:lnTo>
                    <a:pt x="4736" y="14512"/>
                  </a:lnTo>
                  <a:lnTo>
                    <a:pt x="4736" y="12987"/>
                  </a:lnTo>
                  <a:close/>
                  <a:moveTo>
                    <a:pt x="8283" y="12987"/>
                  </a:moveTo>
                  <a:lnTo>
                    <a:pt x="8283" y="14512"/>
                  </a:lnTo>
                  <a:lnTo>
                    <a:pt x="6809" y="14512"/>
                  </a:lnTo>
                  <a:lnTo>
                    <a:pt x="6809" y="12987"/>
                  </a:lnTo>
                  <a:close/>
                  <a:moveTo>
                    <a:pt x="10355" y="12987"/>
                  </a:moveTo>
                  <a:lnTo>
                    <a:pt x="10355" y="14512"/>
                  </a:lnTo>
                  <a:lnTo>
                    <a:pt x="8883" y="14512"/>
                  </a:lnTo>
                  <a:lnTo>
                    <a:pt x="8883" y="12987"/>
                  </a:lnTo>
                  <a:close/>
                  <a:moveTo>
                    <a:pt x="4551" y="1"/>
                  </a:moveTo>
                  <a:cubicBezTo>
                    <a:pt x="4471" y="1"/>
                    <a:pt x="4395" y="33"/>
                    <a:pt x="4339" y="90"/>
                  </a:cubicBezTo>
                  <a:lnTo>
                    <a:pt x="90" y="4339"/>
                  </a:lnTo>
                  <a:cubicBezTo>
                    <a:pt x="33" y="4396"/>
                    <a:pt x="1" y="4471"/>
                    <a:pt x="1" y="4551"/>
                  </a:cubicBezTo>
                  <a:lnTo>
                    <a:pt x="1" y="10562"/>
                  </a:lnTo>
                  <a:cubicBezTo>
                    <a:pt x="1" y="10639"/>
                    <a:pt x="35" y="10719"/>
                    <a:pt x="90" y="10774"/>
                  </a:cubicBezTo>
                  <a:lnTo>
                    <a:pt x="4339" y="15023"/>
                  </a:lnTo>
                  <a:cubicBezTo>
                    <a:pt x="4395" y="15080"/>
                    <a:pt x="4471" y="15112"/>
                    <a:pt x="4551" y="15112"/>
                  </a:cubicBezTo>
                  <a:lnTo>
                    <a:pt x="10561" y="15112"/>
                  </a:lnTo>
                  <a:cubicBezTo>
                    <a:pt x="10700" y="15112"/>
                    <a:pt x="10784" y="15014"/>
                    <a:pt x="10869" y="14930"/>
                  </a:cubicBezTo>
                  <a:lnTo>
                    <a:pt x="15023" y="10774"/>
                  </a:lnTo>
                  <a:cubicBezTo>
                    <a:pt x="15072" y="10725"/>
                    <a:pt x="15111" y="10627"/>
                    <a:pt x="15111" y="10562"/>
                  </a:cubicBezTo>
                  <a:lnTo>
                    <a:pt x="15111" y="8517"/>
                  </a:lnTo>
                  <a:cubicBezTo>
                    <a:pt x="15111" y="8323"/>
                    <a:pt x="14961" y="8225"/>
                    <a:pt x="14811" y="8225"/>
                  </a:cubicBezTo>
                  <a:cubicBezTo>
                    <a:pt x="14661" y="8225"/>
                    <a:pt x="14512" y="8323"/>
                    <a:pt x="14512" y="8517"/>
                  </a:cubicBezTo>
                  <a:lnTo>
                    <a:pt x="14512" y="10262"/>
                  </a:lnTo>
                  <a:lnTo>
                    <a:pt x="601" y="10262"/>
                  </a:lnTo>
                  <a:lnTo>
                    <a:pt x="601" y="4676"/>
                  </a:lnTo>
                  <a:lnTo>
                    <a:pt x="4675" y="601"/>
                  </a:lnTo>
                  <a:lnTo>
                    <a:pt x="10437" y="601"/>
                  </a:lnTo>
                  <a:lnTo>
                    <a:pt x="14512" y="4676"/>
                  </a:lnTo>
                  <a:lnTo>
                    <a:pt x="14512" y="6922"/>
                  </a:lnTo>
                  <a:cubicBezTo>
                    <a:pt x="14512" y="7088"/>
                    <a:pt x="14645" y="7221"/>
                    <a:pt x="14811" y="7221"/>
                  </a:cubicBezTo>
                  <a:lnTo>
                    <a:pt x="14811" y="7221"/>
                  </a:lnTo>
                  <a:cubicBezTo>
                    <a:pt x="14978" y="7221"/>
                    <a:pt x="15111" y="7088"/>
                    <a:pt x="15111" y="6922"/>
                  </a:cubicBezTo>
                  <a:lnTo>
                    <a:pt x="15111" y="4551"/>
                  </a:lnTo>
                  <a:cubicBezTo>
                    <a:pt x="15111" y="4473"/>
                    <a:pt x="15080" y="4396"/>
                    <a:pt x="15023" y="4339"/>
                  </a:cubicBezTo>
                  <a:lnTo>
                    <a:pt x="10774" y="90"/>
                  </a:lnTo>
                  <a:cubicBezTo>
                    <a:pt x="10717" y="33"/>
                    <a:pt x="10640" y="1"/>
                    <a:pt x="105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73"/>
            <p:cNvSpPr/>
            <p:nvPr/>
          </p:nvSpPr>
          <p:spPr>
            <a:xfrm>
              <a:off x="4770626" y="2853565"/>
              <a:ext cx="49673" cy="63360"/>
            </a:xfrm>
            <a:custGeom>
              <a:avLst/>
              <a:gdLst/>
              <a:ahLst/>
              <a:cxnLst/>
              <a:rect l="l" t="t" r="r" b="b"/>
              <a:pathLst>
                <a:path w="2232" h="2847" extrusionOk="0">
                  <a:moveTo>
                    <a:pt x="1162" y="1"/>
                  </a:moveTo>
                  <a:cubicBezTo>
                    <a:pt x="1059" y="1"/>
                    <a:pt x="949" y="15"/>
                    <a:pt x="835" y="49"/>
                  </a:cubicBezTo>
                  <a:cubicBezTo>
                    <a:pt x="383" y="185"/>
                    <a:pt x="120" y="669"/>
                    <a:pt x="318" y="1109"/>
                  </a:cubicBezTo>
                  <a:cubicBezTo>
                    <a:pt x="489" y="1490"/>
                    <a:pt x="929" y="1590"/>
                    <a:pt x="1292" y="1725"/>
                  </a:cubicBezTo>
                  <a:cubicBezTo>
                    <a:pt x="1365" y="1751"/>
                    <a:pt x="1603" y="1852"/>
                    <a:pt x="1574" y="2010"/>
                  </a:cubicBezTo>
                  <a:cubicBezTo>
                    <a:pt x="1554" y="2128"/>
                    <a:pt x="1407" y="2250"/>
                    <a:pt x="1200" y="2250"/>
                  </a:cubicBezTo>
                  <a:cubicBezTo>
                    <a:pt x="982" y="2250"/>
                    <a:pt x="771" y="2163"/>
                    <a:pt x="638" y="2016"/>
                  </a:cubicBezTo>
                  <a:cubicBezTo>
                    <a:pt x="570" y="1945"/>
                    <a:pt x="492" y="1915"/>
                    <a:pt x="418" y="1915"/>
                  </a:cubicBezTo>
                  <a:cubicBezTo>
                    <a:pt x="194" y="1915"/>
                    <a:pt x="1" y="2190"/>
                    <a:pt x="193" y="2419"/>
                  </a:cubicBezTo>
                  <a:cubicBezTo>
                    <a:pt x="435" y="2697"/>
                    <a:pt x="816" y="2847"/>
                    <a:pt x="1180" y="2847"/>
                  </a:cubicBezTo>
                  <a:cubicBezTo>
                    <a:pt x="1634" y="2847"/>
                    <a:pt x="2062" y="2616"/>
                    <a:pt x="2165" y="2115"/>
                  </a:cubicBezTo>
                  <a:cubicBezTo>
                    <a:pt x="2222" y="1794"/>
                    <a:pt x="2078" y="1376"/>
                    <a:pt x="1499" y="1161"/>
                  </a:cubicBezTo>
                  <a:cubicBezTo>
                    <a:pt x="1226" y="1061"/>
                    <a:pt x="972" y="951"/>
                    <a:pt x="891" y="916"/>
                  </a:cubicBezTo>
                  <a:cubicBezTo>
                    <a:pt x="756" y="804"/>
                    <a:pt x="907" y="645"/>
                    <a:pt x="1009" y="623"/>
                  </a:cubicBezTo>
                  <a:cubicBezTo>
                    <a:pt x="1050" y="615"/>
                    <a:pt x="1091" y="611"/>
                    <a:pt x="1132" y="611"/>
                  </a:cubicBezTo>
                  <a:cubicBezTo>
                    <a:pt x="1383" y="611"/>
                    <a:pt x="1603" y="756"/>
                    <a:pt x="1611" y="763"/>
                  </a:cubicBezTo>
                  <a:cubicBezTo>
                    <a:pt x="1671" y="812"/>
                    <a:pt x="1734" y="833"/>
                    <a:pt x="1795" y="833"/>
                  </a:cubicBezTo>
                  <a:cubicBezTo>
                    <a:pt x="2035" y="833"/>
                    <a:pt x="2231" y="501"/>
                    <a:pt x="1995" y="302"/>
                  </a:cubicBezTo>
                  <a:cubicBezTo>
                    <a:pt x="1978" y="287"/>
                    <a:pt x="1631" y="1"/>
                    <a:pt x="1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73"/>
            <p:cNvSpPr/>
            <p:nvPr/>
          </p:nvSpPr>
          <p:spPr>
            <a:xfrm>
              <a:off x="4836901" y="2853543"/>
              <a:ext cx="45333" cy="63471"/>
            </a:xfrm>
            <a:custGeom>
              <a:avLst/>
              <a:gdLst/>
              <a:ahLst/>
              <a:cxnLst/>
              <a:rect l="l" t="t" r="r" b="b"/>
              <a:pathLst>
                <a:path w="2037" h="2852" extrusionOk="0">
                  <a:moveTo>
                    <a:pt x="397" y="1"/>
                  </a:moveTo>
                  <a:cubicBezTo>
                    <a:pt x="1" y="15"/>
                    <a:pt x="1" y="588"/>
                    <a:pt x="397" y="601"/>
                  </a:cubicBezTo>
                  <a:lnTo>
                    <a:pt x="716" y="601"/>
                  </a:lnTo>
                  <a:lnTo>
                    <a:pt x="716" y="2552"/>
                  </a:lnTo>
                  <a:cubicBezTo>
                    <a:pt x="716" y="2717"/>
                    <a:pt x="851" y="2852"/>
                    <a:pt x="1016" y="2852"/>
                  </a:cubicBezTo>
                  <a:cubicBezTo>
                    <a:pt x="1182" y="2852"/>
                    <a:pt x="1317" y="2717"/>
                    <a:pt x="1317" y="2552"/>
                  </a:cubicBezTo>
                  <a:lnTo>
                    <a:pt x="1317" y="601"/>
                  </a:lnTo>
                  <a:lnTo>
                    <a:pt x="1640" y="601"/>
                  </a:lnTo>
                  <a:cubicBezTo>
                    <a:pt x="2037" y="588"/>
                    <a:pt x="2037" y="15"/>
                    <a:pt x="16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73"/>
            <p:cNvSpPr/>
            <p:nvPr/>
          </p:nvSpPr>
          <p:spPr>
            <a:xfrm>
              <a:off x="4982449" y="2853543"/>
              <a:ext cx="48605" cy="63471"/>
            </a:xfrm>
            <a:custGeom>
              <a:avLst/>
              <a:gdLst/>
              <a:ahLst/>
              <a:cxnLst/>
              <a:rect l="l" t="t" r="r" b="b"/>
              <a:pathLst>
                <a:path w="2184" h="2852" extrusionOk="0">
                  <a:moveTo>
                    <a:pt x="927" y="601"/>
                  </a:moveTo>
                  <a:cubicBezTo>
                    <a:pt x="1116" y="601"/>
                    <a:pt x="1274" y="755"/>
                    <a:pt x="1274" y="937"/>
                  </a:cubicBezTo>
                  <a:cubicBezTo>
                    <a:pt x="1274" y="1118"/>
                    <a:pt x="1116" y="1271"/>
                    <a:pt x="927" y="1271"/>
                  </a:cubicBezTo>
                  <a:cubicBezTo>
                    <a:pt x="851" y="1271"/>
                    <a:pt x="724" y="1272"/>
                    <a:pt x="603" y="1272"/>
                  </a:cubicBezTo>
                  <a:cubicBezTo>
                    <a:pt x="603" y="1049"/>
                    <a:pt x="603" y="825"/>
                    <a:pt x="601" y="601"/>
                  </a:cubicBezTo>
                  <a:close/>
                  <a:moveTo>
                    <a:pt x="301" y="1"/>
                  </a:moveTo>
                  <a:cubicBezTo>
                    <a:pt x="154" y="1"/>
                    <a:pt x="1" y="156"/>
                    <a:pt x="1" y="301"/>
                  </a:cubicBezTo>
                  <a:lnTo>
                    <a:pt x="1" y="2552"/>
                  </a:lnTo>
                  <a:cubicBezTo>
                    <a:pt x="1" y="2717"/>
                    <a:pt x="135" y="2852"/>
                    <a:pt x="301" y="2852"/>
                  </a:cubicBezTo>
                  <a:cubicBezTo>
                    <a:pt x="466" y="2852"/>
                    <a:pt x="601" y="2717"/>
                    <a:pt x="601" y="2552"/>
                  </a:cubicBezTo>
                  <a:lnTo>
                    <a:pt x="601" y="1873"/>
                  </a:lnTo>
                  <a:cubicBezTo>
                    <a:pt x="722" y="1871"/>
                    <a:pt x="851" y="1871"/>
                    <a:pt x="927" y="1871"/>
                  </a:cubicBezTo>
                  <a:cubicBezTo>
                    <a:pt x="2184" y="1819"/>
                    <a:pt x="2184" y="53"/>
                    <a:pt x="9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73"/>
            <p:cNvSpPr/>
            <p:nvPr/>
          </p:nvSpPr>
          <p:spPr>
            <a:xfrm>
              <a:off x="4896300" y="2853721"/>
              <a:ext cx="63427" cy="63293"/>
            </a:xfrm>
            <a:custGeom>
              <a:avLst/>
              <a:gdLst/>
              <a:ahLst/>
              <a:cxnLst/>
              <a:rect l="l" t="t" r="r" b="b"/>
              <a:pathLst>
                <a:path w="2850" h="2844" extrusionOk="0">
                  <a:moveTo>
                    <a:pt x="1425" y="593"/>
                  </a:moveTo>
                  <a:cubicBezTo>
                    <a:pt x="1879" y="593"/>
                    <a:pt x="2249" y="964"/>
                    <a:pt x="2249" y="1418"/>
                  </a:cubicBezTo>
                  <a:cubicBezTo>
                    <a:pt x="2226" y="1965"/>
                    <a:pt x="1825" y="2239"/>
                    <a:pt x="1424" y="2239"/>
                  </a:cubicBezTo>
                  <a:cubicBezTo>
                    <a:pt x="1023" y="2239"/>
                    <a:pt x="622" y="1965"/>
                    <a:pt x="599" y="1418"/>
                  </a:cubicBezTo>
                  <a:cubicBezTo>
                    <a:pt x="599" y="964"/>
                    <a:pt x="970" y="593"/>
                    <a:pt x="1425" y="593"/>
                  </a:cubicBezTo>
                  <a:close/>
                  <a:moveTo>
                    <a:pt x="1425" y="1"/>
                  </a:moveTo>
                  <a:cubicBezTo>
                    <a:pt x="732" y="1"/>
                    <a:pt x="39" y="473"/>
                    <a:pt x="0" y="1418"/>
                  </a:cubicBezTo>
                  <a:cubicBezTo>
                    <a:pt x="0" y="2203"/>
                    <a:pt x="639" y="2844"/>
                    <a:pt x="1425" y="2844"/>
                  </a:cubicBezTo>
                  <a:cubicBezTo>
                    <a:pt x="2211" y="2844"/>
                    <a:pt x="2850" y="2203"/>
                    <a:pt x="2850" y="1418"/>
                  </a:cubicBezTo>
                  <a:cubicBezTo>
                    <a:pt x="2811" y="473"/>
                    <a:pt x="2118" y="1"/>
                    <a:pt x="14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73"/>
            <p:cNvSpPr/>
            <p:nvPr/>
          </p:nvSpPr>
          <p:spPr>
            <a:xfrm>
              <a:off x="4891493" y="2776117"/>
              <a:ext cx="13375" cy="63182"/>
            </a:xfrm>
            <a:custGeom>
              <a:avLst/>
              <a:gdLst/>
              <a:ahLst/>
              <a:cxnLst/>
              <a:rect l="l" t="t" r="r" b="b"/>
              <a:pathLst>
                <a:path w="601" h="2839" extrusionOk="0">
                  <a:moveTo>
                    <a:pt x="301" y="0"/>
                  </a:moveTo>
                  <a:cubicBezTo>
                    <a:pt x="154" y="0"/>
                    <a:pt x="7" y="100"/>
                    <a:pt x="0" y="298"/>
                  </a:cubicBezTo>
                  <a:lnTo>
                    <a:pt x="0" y="2541"/>
                  </a:lnTo>
                  <a:cubicBezTo>
                    <a:pt x="7" y="2739"/>
                    <a:pt x="154" y="2838"/>
                    <a:pt x="301" y="2838"/>
                  </a:cubicBezTo>
                  <a:cubicBezTo>
                    <a:pt x="447" y="2838"/>
                    <a:pt x="594" y="2739"/>
                    <a:pt x="601" y="2541"/>
                  </a:cubicBezTo>
                  <a:lnTo>
                    <a:pt x="601" y="298"/>
                  </a:lnTo>
                  <a:cubicBezTo>
                    <a:pt x="594" y="100"/>
                    <a:pt x="447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73"/>
            <p:cNvSpPr/>
            <p:nvPr/>
          </p:nvSpPr>
          <p:spPr>
            <a:xfrm>
              <a:off x="4927657" y="2776051"/>
              <a:ext cx="43130" cy="63249"/>
            </a:xfrm>
            <a:custGeom>
              <a:avLst/>
              <a:gdLst/>
              <a:ahLst/>
              <a:cxnLst/>
              <a:rect l="l" t="t" r="r" b="b"/>
              <a:pathLst>
                <a:path w="1938" h="2842" extrusionOk="0">
                  <a:moveTo>
                    <a:pt x="398" y="1"/>
                  </a:moveTo>
                  <a:cubicBezTo>
                    <a:pt x="1" y="14"/>
                    <a:pt x="1" y="587"/>
                    <a:pt x="398" y="601"/>
                  </a:cubicBezTo>
                  <a:lnTo>
                    <a:pt x="715" y="601"/>
                  </a:lnTo>
                  <a:lnTo>
                    <a:pt x="715" y="2544"/>
                  </a:lnTo>
                  <a:cubicBezTo>
                    <a:pt x="722" y="2742"/>
                    <a:pt x="868" y="2841"/>
                    <a:pt x="1015" y="2841"/>
                  </a:cubicBezTo>
                  <a:cubicBezTo>
                    <a:pt x="1162" y="2841"/>
                    <a:pt x="1308" y="2742"/>
                    <a:pt x="1315" y="2544"/>
                  </a:cubicBezTo>
                  <a:lnTo>
                    <a:pt x="1315" y="601"/>
                  </a:lnTo>
                  <a:lnTo>
                    <a:pt x="1637" y="601"/>
                  </a:lnTo>
                  <a:cubicBezTo>
                    <a:pt x="1802" y="601"/>
                    <a:pt x="1937" y="466"/>
                    <a:pt x="1937" y="301"/>
                  </a:cubicBezTo>
                  <a:cubicBezTo>
                    <a:pt x="1937" y="135"/>
                    <a:pt x="1802" y="1"/>
                    <a:pt x="1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73"/>
            <p:cNvSpPr/>
            <p:nvPr/>
          </p:nvSpPr>
          <p:spPr>
            <a:xfrm>
              <a:off x="4826597" y="2776051"/>
              <a:ext cx="48471" cy="63249"/>
            </a:xfrm>
            <a:custGeom>
              <a:avLst/>
              <a:gdLst/>
              <a:ahLst/>
              <a:cxnLst/>
              <a:rect l="l" t="t" r="r" b="b"/>
              <a:pathLst>
                <a:path w="2178" h="2842" extrusionOk="0">
                  <a:moveTo>
                    <a:pt x="925" y="601"/>
                  </a:moveTo>
                  <a:cubicBezTo>
                    <a:pt x="1112" y="601"/>
                    <a:pt x="1269" y="753"/>
                    <a:pt x="1269" y="934"/>
                  </a:cubicBezTo>
                  <a:cubicBezTo>
                    <a:pt x="1269" y="1114"/>
                    <a:pt x="1112" y="1266"/>
                    <a:pt x="925" y="1266"/>
                  </a:cubicBezTo>
                  <a:cubicBezTo>
                    <a:pt x="850" y="1266"/>
                    <a:pt x="723" y="1268"/>
                    <a:pt x="603" y="1268"/>
                  </a:cubicBezTo>
                  <a:cubicBezTo>
                    <a:pt x="601" y="986"/>
                    <a:pt x="601" y="891"/>
                    <a:pt x="601" y="601"/>
                  </a:cubicBezTo>
                  <a:close/>
                  <a:moveTo>
                    <a:pt x="300" y="1"/>
                  </a:moveTo>
                  <a:cubicBezTo>
                    <a:pt x="134" y="1"/>
                    <a:pt x="1" y="139"/>
                    <a:pt x="1" y="301"/>
                  </a:cubicBezTo>
                  <a:lnTo>
                    <a:pt x="1" y="2544"/>
                  </a:lnTo>
                  <a:cubicBezTo>
                    <a:pt x="7" y="2742"/>
                    <a:pt x="153" y="2841"/>
                    <a:pt x="300" y="2841"/>
                  </a:cubicBezTo>
                  <a:cubicBezTo>
                    <a:pt x="446" y="2841"/>
                    <a:pt x="593" y="2742"/>
                    <a:pt x="600" y="2544"/>
                  </a:cubicBezTo>
                  <a:lnTo>
                    <a:pt x="600" y="1868"/>
                  </a:lnTo>
                  <a:cubicBezTo>
                    <a:pt x="721" y="1867"/>
                    <a:pt x="848" y="1867"/>
                    <a:pt x="925" y="1867"/>
                  </a:cubicBezTo>
                  <a:cubicBezTo>
                    <a:pt x="2178" y="1814"/>
                    <a:pt x="2178" y="53"/>
                    <a:pt x="9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73"/>
            <p:cNvSpPr/>
            <p:nvPr/>
          </p:nvSpPr>
          <p:spPr>
            <a:xfrm>
              <a:off x="4697518" y="2684138"/>
              <a:ext cx="402304" cy="455782"/>
            </a:xfrm>
            <a:custGeom>
              <a:avLst/>
              <a:gdLst/>
              <a:ahLst/>
              <a:cxnLst/>
              <a:rect l="l" t="t" r="r" b="b"/>
              <a:pathLst>
                <a:path w="18077" h="20480" extrusionOk="0">
                  <a:moveTo>
                    <a:pt x="5750" y="0"/>
                  </a:moveTo>
                  <a:cubicBezTo>
                    <a:pt x="5458" y="0"/>
                    <a:pt x="5181" y="114"/>
                    <a:pt x="4974" y="322"/>
                  </a:cubicBezTo>
                  <a:lnTo>
                    <a:pt x="2235" y="3061"/>
                  </a:lnTo>
                  <a:cubicBezTo>
                    <a:pt x="2023" y="3273"/>
                    <a:pt x="2228" y="3574"/>
                    <a:pt x="2458" y="3574"/>
                  </a:cubicBezTo>
                  <a:cubicBezTo>
                    <a:pt x="2526" y="3574"/>
                    <a:pt x="2596" y="3548"/>
                    <a:pt x="2659" y="3486"/>
                  </a:cubicBezTo>
                  <a:lnTo>
                    <a:pt x="5398" y="747"/>
                  </a:lnTo>
                  <a:cubicBezTo>
                    <a:pt x="5492" y="652"/>
                    <a:pt x="5617" y="599"/>
                    <a:pt x="5750" y="599"/>
                  </a:cubicBezTo>
                  <a:lnTo>
                    <a:pt x="12327" y="599"/>
                  </a:lnTo>
                  <a:cubicBezTo>
                    <a:pt x="12460" y="599"/>
                    <a:pt x="12586" y="652"/>
                    <a:pt x="12680" y="747"/>
                  </a:cubicBezTo>
                  <a:lnTo>
                    <a:pt x="17331" y="5396"/>
                  </a:lnTo>
                  <a:cubicBezTo>
                    <a:pt x="17424" y="5491"/>
                    <a:pt x="17476" y="5617"/>
                    <a:pt x="17476" y="5750"/>
                  </a:cubicBezTo>
                  <a:lnTo>
                    <a:pt x="17476" y="12325"/>
                  </a:lnTo>
                  <a:cubicBezTo>
                    <a:pt x="17476" y="12458"/>
                    <a:pt x="17424" y="12584"/>
                    <a:pt x="17331" y="12679"/>
                  </a:cubicBezTo>
                  <a:lnTo>
                    <a:pt x="12680" y="17329"/>
                  </a:lnTo>
                  <a:cubicBezTo>
                    <a:pt x="12586" y="17424"/>
                    <a:pt x="12460" y="17476"/>
                    <a:pt x="12327" y="17476"/>
                  </a:cubicBezTo>
                  <a:lnTo>
                    <a:pt x="5750" y="17476"/>
                  </a:lnTo>
                  <a:cubicBezTo>
                    <a:pt x="5617" y="17476"/>
                    <a:pt x="5492" y="17424"/>
                    <a:pt x="5398" y="17329"/>
                  </a:cubicBezTo>
                  <a:lnTo>
                    <a:pt x="747" y="12679"/>
                  </a:lnTo>
                  <a:cubicBezTo>
                    <a:pt x="654" y="12584"/>
                    <a:pt x="601" y="12458"/>
                    <a:pt x="601" y="12325"/>
                  </a:cubicBezTo>
                  <a:lnTo>
                    <a:pt x="601" y="5750"/>
                  </a:lnTo>
                  <a:cubicBezTo>
                    <a:pt x="601" y="5617"/>
                    <a:pt x="654" y="5491"/>
                    <a:pt x="747" y="5396"/>
                  </a:cubicBezTo>
                  <a:lnTo>
                    <a:pt x="1539" y="4604"/>
                  </a:lnTo>
                  <a:cubicBezTo>
                    <a:pt x="1751" y="4392"/>
                    <a:pt x="1546" y="4091"/>
                    <a:pt x="1315" y="4091"/>
                  </a:cubicBezTo>
                  <a:cubicBezTo>
                    <a:pt x="1247" y="4091"/>
                    <a:pt x="1177" y="4117"/>
                    <a:pt x="1115" y="4180"/>
                  </a:cubicBezTo>
                  <a:lnTo>
                    <a:pt x="324" y="4972"/>
                  </a:lnTo>
                  <a:cubicBezTo>
                    <a:pt x="116" y="5180"/>
                    <a:pt x="1" y="5456"/>
                    <a:pt x="1" y="5750"/>
                  </a:cubicBezTo>
                  <a:lnTo>
                    <a:pt x="1" y="12325"/>
                  </a:lnTo>
                  <a:cubicBezTo>
                    <a:pt x="1" y="12619"/>
                    <a:pt x="116" y="12895"/>
                    <a:pt x="324" y="13103"/>
                  </a:cubicBezTo>
                  <a:lnTo>
                    <a:pt x="4974" y="17753"/>
                  </a:lnTo>
                  <a:cubicBezTo>
                    <a:pt x="5181" y="17961"/>
                    <a:pt x="5458" y="18075"/>
                    <a:pt x="5750" y="18075"/>
                  </a:cubicBezTo>
                  <a:lnTo>
                    <a:pt x="7134" y="18075"/>
                  </a:lnTo>
                  <a:lnTo>
                    <a:pt x="7134" y="20180"/>
                  </a:lnTo>
                  <a:cubicBezTo>
                    <a:pt x="7134" y="20345"/>
                    <a:pt x="7269" y="20480"/>
                    <a:pt x="7434" y="20480"/>
                  </a:cubicBezTo>
                  <a:cubicBezTo>
                    <a:pt x="7600" y="20480"/>
                    <a:pt x="7734" y="20345"/>
                    <a:pt x="7734" y="20180"/>
                  </a:cubicBezTo>
                  <a:lnTo>
                    <a:pt x="7734" y="18075"/>
                  </a:lnTo>
                  <a:lnTo>
                    <a:pt x="10345" y="18075"/>
                  </a:lnTo>
                  <a:lnTo>
                    <a:pt x="10345" y="20180"/>
                  </a:lnTo>
                  <a:cubicBezTo>
                    <a:pt x="10345" y="20345"/>
                    <a:pt x="10478" y="20480"/>
                    <a:pt x="10644" y="20480"/>
                  </a:cubicBezTo>
                  <a:cubicBezTo>
                    <a:pt x="10811" y="20480"/>
                    <a:pt x="10944" y="20345"/>
                    <a:pt x="10944" y="20180"/>
                  </a:cubicBezTo>
                  <a:lnTo>
                    <a:pt x="10944" y="18075"/>
                  </a:lnTo>
                  <a:lnTo>
                    <a:pt x="12327" y="18075"/>
                  </a:lnTo>
                  <a:cubicBezTo>
                    <a:pt x="12621" y="18075"/>
                    <a:pt x="12897" y="17961"/>
                    <a:pt x="13105" y="17753"/>
                  </a:cubicBezTo>
                  <a:lnTo>
                    <a:pt x="17755" y="13103"/>
                  </a:lnTo>
                  <a:cubicBezTo>
                    <a:pt x="17963" y="12895"/>
                    <a:pt x="18077" y="12619"/>
                    <a:pt x="18077" y="12325"/>
                  </a:cubicBezTo>
                  <a:lnTo>
                    <a:pt x="18077" y="5750"/>
                  </a:lnTo>
                  <a:cubicBezTo>
                    <a:pt x="18077" y="5456"/>
                    <a:pt x="17963" y="5180"/>
                    <a:pt x="17755" y="4972"/>
                  </a:cubicBezTo>
                  <a:lnTo>
                    <a:pt x="13105" y="322"/>
                  </a:lnTo>
                  <a:cubicBezTo>
                    <a:pt x="12897" y="114"/>
                    <a:pt x="12621" y="0"/>
                    <a:pt x="12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8" name="Google Shape;1848;p73"/>
          <p:cNvGrpSpPr/>
          <p:nvPr/>
        </p:nvGrpSpPr>
        <p:grpSpPr>
          <a:xfrm>
            <a:off x="6692301" y="1957445"/>
            <a:ext cx="336117" cy="455805"/>
            <a:chOff x="6692301" y="1957445"/>
            <a:chExt cx="336117" cy="455805"/>
          </a:xfrm>
        </p:grpSpPr>
        <p:sp>
          <p:nvSpPr>
            <p:cNvPr id="1849" name="Google Shape;1849;p73"/>
            <p:cNvSpPr/>
            <p:nvPr/>
          </p:nvSpPr>
          <p:spPr>
            <a:xfrm>
              <a:off x="6692301" y="1957445"/>
              <a:ext cx="336117" cy="455805"/>
            </a:xfrm>
            <a:custGeom>
              <a:avLst/>
              <a:gdLst/>
              <a:ahLst/>
              <a:cxnLst/>
              <a:rect l="l" t="t" r="r" b="b"/>
              <a:pathLst>
                <a:path w="15103" h="20481" extrusionOk="0">
                  <a:moveTo>
                    <a:pt x="7809" y="603"/>
                  </a:moveTo>
                  <a:cubicBezTo>
                    <a:pt x="11486" y="755"/>
                    <a:pt x="11486" y="5994"/>
                    <a:pt x="7809" y="6146"/>
                  </a:cubicBezTo>
                  <a:cubicBezTo>
                    <a:pt x="6282" y="6146"/>
                    <a:pt x="5038" y="4902"/>
                    <a:pt x="5038" y="3374"/>
                  </a:cubicBezTo>
                  <a:cubicBezTo>
                    <a:pt x="5038" y="1847"/>
                    <a:pt x="6282" y="603"/>
                    <a:pt x="7809" y="603"/>
                  </a:cubicBezTo>
                  <a:close/>
                  <a:moveTo>
                    <a:pt x="10047" y="14248"/>
                  </a:moveTo>
                  <a:cubicBezTo>
                    <a:pt x="10731" y="14248"/>
                    <a:pt x="11287" y="14800"/>
                    <a:pt x="11294" y="15480"/>
                  </a:cubicBezTo>
                  <a:lnTo>
                    <a:pt x="4325" y="15480"/>
                  </a:lnTo>
                  <a:cubicBezTo>
                    <a:pt x="4333" y="14800"/>
                    <a:pt x="4889" y="14248"/>
                    <a:pt x="5571" y="14248"/>
                  </a:cubicBezTo>
                  <a:close/>
                  <a:moveTo>
                    <a:pt x="11677" y="16082"/>
                  </a:moveTo>
                  <a:cubicBezTo>
                    <a:pt x="12362" y="16082"/>
                    <a:pt x="12920" y="16638"/>
                    <a:pt x="12923" y="17323"/>
                  </a:cubicBezTo>
                  <a:lnTo>
                    <a:pt x="11657" y="17323"/>
                  </a:lnTo>
                  <a:cubicBezTo>
                    <a:pt x="11268" y="17323"/>
                    <a:pt x="11268" y="17924"/>
                    <a:pt x="11657" y="17924"/>
                  </a:cubicBezTo>
                  <a:lnTo>
                    <a:pt x="13523" y="17924"/>
                  </a:lnTo>
                  <a:cubicBezTo>
                    <a:pt x="14819" y="17977"/>
                    <a:pt x="14821" y="19826"/>
                    <a:pt x="13523" y="19880"/>
                  </a:cubicBezTo>
                  <a:lnTo>
                    <a:pt x="2096" y="19880"/>
                  </a:lnTo>
                  <a:cubicBezTo>
                    <a:pt x="800" y="19826"/>
                    <a:pt x="799" y="17979"/>
                    <a:pt x="2096" y="17924"/>
                  </a:cubicBezTo>
                  <a:lnTo>
                    <a:pt x="10055" y="17924"/>
                  </a:lnTo>
                  <a:cubicBezTo>
                    <a:pt x="10444" y="17924"/>
                    <a:pt x="10444" y="17323"/>
                    <a:pt x="10055" y="17323"/>
                  </a:cubicBezTo>
                  <a:lnTo>
                    <a:pt x="2697" y="17323"/>
                  </a:lnTo>
                  <a:cubicBezTo>
                    <a:pt x="2700" y="16638"/>
                    <a:pt x="3258" y="16082"/>
                    <a:pt x="3942" y="16082"/>
                  </a:cubicBezTo>
                  <a:cubicBezTo>
                    <a:pt x="5232" y="16086"/>
                    <a:pt x="6521" y="16088"/>
                    <a:pt x="7810" y="16088"/>
                  </a:cubicBezTo>
                  <a:cubicBezTo>
                    <a:pt x="9099" y="16088"/>
                    <a:pt x="10388" y="16086"/>
                    <a:pt x="11677" y="16082"/>
                  </a:cubicBezTo>
                  <a:close/>
                  <a:moveTo>
                    <a:pt x="7809" y="1"/>
                  </a:moveTo>
                  <a:cubicBezTo>
                    <a:pt x="4091" y="64"/>
                    <a:pt x="3161" y="5083"/>
                    <a:pt x="6544" y="6501"/>
                  </a:cubicBezTo>
                  <a:lnTo>
                    <a:pt x="6544" y="7878"/>
                  </a:lnTo>
                  <a:cubicBezTo>
                    <a:pt x="6544" y="8073"/>
                    <a:pt x="6694" y="8170"/>
                    <a:pt x="6844" y="8170"/>
                  </a:cubicBezTo>
                  <a:cubicBezTo>
                    <a:pt x="6994" y="8170"/>
                    <a:pt x="7144" y="8073"/>
                    <a:pt x="7144" y="7878"/>
                  </a:cubicBezTo>
                  <a:lnTo>
                    <a:pt x="7144" y="6682"/>
                  </a:lnTo>
                  <a:cubicBezTo>
                    <a:pt x="7363" y="6726"/>
                    <a:pt x="7587" y="6747"/>
                    <a:pt x="7810" y="6747"/>
                  </a:cubicBezTo>
                  <a:cubicBezTo>
                    <a:pt x="8033" y="6747"/>
                    <a:pt x="8256" y="6726"/>
                    <a:pt x="8474" y="6682"/>
                  </a:cubicBezTo>
                  <a:lnTo>
                    <a:pt x="8474" y="13646"/>
                  </a:lnTo>
                  <a:lnTo>
                    <a:pt x="7144" y="13646"/>
                  </a:lnTo>
                  <a:lnTo>
                    <a:pt x="7144" y="9692"/>
                  </a:lnTo>
                  <a:cubicBezTo>
                    <a:pt x="7144" y="9498"/>
                    <a:pt x="6994" y="9400"/>
                    <a:pt x="6844" y="9400"/>
                  </a:cubicBezTo>
                  <a:cubicBezTo>
                    <a:pt x="6694" y="9400"/>
                    <a:pt x="6544" y="9498"/>
                    <a:pt x="6544" y="9692"/>
                  </a:cubicBezTo>
                  <a:lnTo>
                    <a:pt x="6544" y="13646"/>
                  </a:lnTo>
                  <a:lnTo>
                    <a:pt x="5571" y="13646"/>
                  </a:lnTo>
                  <a:cubicBezTo>
                    <a:pt x="4552" y="13646"/>
                    <a:pt x="3725" y="14475"/>
                    <a:pt x="3723" y="15492"/>
                  </a:cubicBezTo>
                  <a:cubicBezTo>
                    <a:pt x="2809" y="15601"/>
                    <a:pt x="2098" y="16379"/>
                    <a:pt x="2095" y="17321"/>
                  </a:cubicBezTo>
                  <a:cubicBezTo>
                    <a:pt x="4" y="17410"/>
                    <a:pt x="1" y="20393"/>
                    <a:pt x="2096" y="20480"/>
                  </a:cubicBezTo>
                  <a:lnTo>
                    <a:pt x="13523" y="20480"/>
                  </a:lnTo>
                  <a:cubicBezTo>
                    <a:pt x="14394" y="20480"/>
                    <a:pt x="15103" y="19773"/>
                    <a:pt x="15103" y="18901"/>
                  </a:cubicBezTo>
                  <a:cubicBezTo>
                    <a:pt x="15103" y="18031"/>
                    <a:pt x="14395" y="17323"/>
                    <a:pt x="13525" y="17323"/>
                  </a:cubicBezTo>
                  <a:cubicBezTo>
                    <a:pt x="13522" y="16381"/>
                    <a:pt x="12810" y="15601"/>
                    <a:pt x="11896" y="15494"/>
                  </a:cubicBezTo>
                  <a:cubicBezTo>
                    <a:pt x="11895" y="14475"/>
                    <a:pt x="11066" y="13646"/>
                    <a:pt x="10047" y="13646"/>
                  </a:cubicBezTo>
                  <a:lnTo>
                    <a:pt x="9076" y="13646"/>
                  </a:lnTo>
                  <a:lnTo>
                    <a:pt x="9076" y="6501"/>
                  </a:lnTo>
                  <a:cubicBezTo>
                    <a:pt x="12459" y="5081"/>
                    <a:pt x="11527" y="64"/>
                    <a:pt x="78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73"/>
            <p:cNvSpPr/>
            <p:nvPr/>
          </p:nvSpPr>
          <p:spPr>
            <a:xfrm>
              <a:off x="6818954" y="1988491"/>
              <a:ext cx="53523" cy="51320"/>
            </a:xfrm>
            <a:custGeom>
              <a:avLst/>
              <a:gdLst/>
              <a:ahLst/>
              <a:cxnLst/>
              <a:rect l="l" t="t" r="r" b="b"/>
              <a:pathLst>
                <a:path w="2405" h="2306" extrusionOk="0">
                  <a:moveTo>
                    <a:pt x="2006" y="0"/>
                  </a:moveTo>
                  <a:cubicBezTo>
                    <a:pt x="900" y="0"/>
                    <a:pt x="1" y="899"/>
                    <a:pt x="1" y="2005"/>
                  </a:cubicBezTo>
                  <a:cubicBezTo>
                    <a:pt x="1" y="2172"/>
                    <a:pt x="134" y="2306"/>
                    <a:pt x="301" y="2306"/>
                  </a:cubicBezTo>
                  <a:cubicBezTo>
                    <a:pt x="467" y="2306"/>
                    <a:pt x="601" y="2172"/>
                    <a:pt x="601" y="2005"/>
                  </a:cubicBezTo>
                  <a:cubicBezTo>
                    <a:pt x="601" y="1232"/>
                    <a:pt x="1231" y="602"/>
                    <a:pt x="2006" y="602"/>
                  </a:cubicBezTo>
                  <a:cubicBezTo>
                    <a:pt x="2403" y="588"/>
                    <a:pt x="2405" y="14"/>
                    <a:pt x="2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1" name="Google Shape;1851;p73"/>
          <p:cNvGrpSpPr/>
          <p:nvPr/>
        </p:nvGrpSpPr>
        <p:grpSpPr>
          <a:xfrm>
            <a:off x="4012198" y="2687854"/>
            <a:ext cx="460434" cy="448327"/>
            <a:chOff x="4012198" y="2687854"/>
            <a:chExt cx="460434" cy="448327"/>
          </a:xfrm>
        </p:grpSpPr>
        <p:sp>
          <p:nvSpPr>
            <p:cNvPr id="1852" name="Google Shape;1852;p73"/>
            <p:cNvSpPr/>
            <p:nvPr/>
          </p:nvSpPr>
          <p:spPr>
            <a:xfrm>
              <a:off x="4012198" y="2687854"/>
              <a:ext cx="460434" cy="448327"/>
            </a:xfrm>
            <a:custGeom>
              <a:avLst/>
              <a:gdLst/>
              <a:ahLst/>
              <a:cxnLst/>
              <a:rect l="l" t="t" r="r" b="b"/>
              <a:pathLst>
                <a:path w="20689" h="20145" extrusionOk="0">
                  <a:moveTo>
                    <a:pt x="19107" y="601"/>
                  </a:moveTo>
                  <a:cubicBezTo>
                    <a:pt x="19177" y="601"/>
                    <a:pt x="19246" y="627"/>
                    <a:pt x="19297" y="681"/>
                  </a:cubicBezTo>
                  <a:lnTo>
                    <a:pt x="19922" y="1323"/>
                  </a:lnTo>
                  <a:cubicBezTo>
                    <a:pt x="20033" y="1436"/>
                    <a:pt x="20033" y="1621"/>
                    <a:pt x="19921" y="1735"/>
                  </a:cubicBezTo>
                  <a:lnTo>
                    <a:pt x="17730" y="3980"/>
                  </a:lnTo>
                  <a:lnTo>
                    <a:pt x="16713" y="2939"/>
                  </a:lnTo>
                  <a:lnTo>
                    <a:pt x="18914" y="682"/>
                  </a:lnTo>
                  <a:cubicBezTo>
                    <a:pt x="18966" y="628"/>
                    <a:pt x="19037" y="601"/>
                    <a:pt x="19107" y="601"/>
                  </a:cubicBezTo>
                  <a:close/>
                  <a:moveTo>
                    <a:pt x="15626" y="2917"/>
                  </a:moveTo>
                  <a:cubicBezTo>
                    <a:pt x="15765" y="2917"/>
                    <a:pt x="15906" y="2971"/>
                    <a:pt x="16028" y="3095"/>
                  </a:cubicBezTo>
                  <a:cubicBezTo>
                    <a:pt x="16540" y="3620"/>
                    <a:pt x="17055" y="4147"/>
                    <a:pt x="17566" y="4673"/>
                  </a:cubicBezTo>
                  <a:cubicBezTo>
                    <a:pt x="17801" y="4912"/>
                    <a:pt x="17784" y="5209"/>
                    <a:pt x="17690" y="5407"/>
                  </a:cubicBezTo>
                  <a:cubicBezTo>
                    <a:pt x="17603" y="5592"/>
                    <a:pt x="17406" y="5780"/>
                    <a:pt x="17108" y="5780"/>
                  </a:cubicBezTo>
                  <a:cubicBezTo>
                    <a:pt x="17087" y="5780"/>
                    <a:pt x="17066" y="5779"/>
                    <a:pt x="17044" y="5777"/>
                  </a:cubicBezTo>
                  <a:cubicBezTo>
                    <a:pt x="17035" y="5777"/>
                    <a:pt x="17027" y="5776"/>
                    <a:pt x="17019" y="5776"/>
                  </a:cubicBezTo>
                  <a:cubicBezTo>
                    <a:pt x="16937" y="5776"/>
                    <a:pt x="16860" y="5810"/>
                    <a:pt x="16803" y="5868"/>
                  </a:cubicBezTo>
                  <a:lnTo>
                    <a:pt x="16437" y="6243"/>
                  </a:lnTo>
                  <a:lnTo>
                    <a:pt x="14505" y="4264"/>
                  </a:lnTo>
                  <a:lnTo>
                    <a:pt x="14882" y="3878"/>
                  </a:lnTo>
                  <a:cubicBezTo>
                    <a:pt x="14942" y="3817"/>
                    <a:pt x="14973" y="3732"/>
                    <a:pt x="14967" y="3647"/>
                  </a:cubicBezTo>
                  <a:cubicBezTo>
                    <a:pt x="14938" y="3256"/>
                    <a:pt x="15275" y="2917"/>
                    <a:pt x="15626" y="2917"/>
                  </a:cubicBezTo>
                  <a:close/>
                  <a:moveTo>
                    <a:pt x="14086" y="4693"/>
                  </a:moveTo>
                  <a:lnTo>
                    <a:pt x="16017" y="6672"/>
                  </a:lnTo>
                  <a:lnTo>
                    <a:pt x="15356" y="7351"/>
                  </a:lnTo>
                  <a:lnTo>
                    <a:pt x="13424" y="5372"/>
                  </a:lnTo>
                  <a:lnTo>
                    <a:pt x="14086" y="4693"/>
                  </a:lnTo>
                  <a:close/>
                  <a:moveTo>
                    <a:pt x="7069" y="7438"/>
                  </a:moveTo>
                  <a:cubicBezTo>
                    <a:pt x="7069" y="7438"/>
                    <a:pt x="8082" y="8477"/>
                    <a:pt x="8086" y="8481"/>
                  </a:cubicBezTo>
                  <a:lnTo>
                    <a:pt x="8495" y="8901"/>
                  </a:lnTo>
                  <a:lnTo>
                    <a:pt x="7590" y="9828"/>
                  </a:lnTo>
                  <a:lnTo>
                    <a:pt x="6164" y="8367"/>
                  </a:lnTo>
                  <a:lnTo>
                    <a:pt x="7069" y="7438"/>
                  </a:lnTo>
                  <a:close/>
                  <a:moveTo>
                    <a:pt x="13004" y="5800"/>
                  </a:moveTo>
                  <a:lnTo>
                    <a:pt x="14936" y="7780"/>
                  </a:lnTo>
                  <a:lnTo>
                    <a:pt x="14403" y="8327"/>
                  </a:lnTo>
                  <a:cubicBezTo>
                    <a:pt x="14342" y="8390"/>
                    <a:pt x="14311" y="8477"/>
                    <a:pt x="14320" y="8566"/>
                  </a:cubicBezTo>
                  <a:cubicBezTo>
                    <a:pt x="14369" y="8843"/>
                    <a:pt x="14381" y="9180"/>
                    <a:pt x="14170" y="9398"/>
                  </a:cubicBezTo>
                  <a:lnTo>
                    <a:pt x="13082" y="10510"/>
                  </a:lnTo>
                  <a:lnTo>
                    <a:pt x="10340" y="7700"/>
                  </a:lnTo>
                  <a:lnTo>
                    <a:pt x="11432" y="6580"/>
                  </a:lnTo>
                  <a:cubicBezTo>
                    <a:pt x="11568" y="6441"/>
                    <a:pt x="11756" y="6396"/>
                    <a:pt x="11946" y="6396"/>
                  </a:cubicBezTo>
                  <a:cubicBezTo>
                    <a:pt x="12044" y="6396"/>
                    <a:pt x="12143" y="6408"/>
                    <a:pt x="12237" y="6426"/>
                  </a:cubicBezTo>
                  <a:cubicBezTo>
                    <a:pt x="12247" y="6427"/>
                    <a:pt x="12257" y="6427"/>
                    <a:pt x="12267" y="6427"/>
                  </a:cubicBezTo>
                  <a:cubicBezTo>
                    <a:pt x="12347" y="6427"/>
                    <a:pt x="12425" y="6395"/>
                    <a:pt x="12482" y="6337"/>
                  </a:cubicBezTo>
                  <a:lnTo>
                    <a:pt x="13004" y="5800"/>
                  </a:lnTo>
                  <a:close/>
                  <a:moveTo>
                    <a:pt x="9392" y="7778"/>
                  </a:moveTo>
                  <a:cubicBezTo>
                    <a:pt x="9506" y="7778"/>
                    <a:pt x="9620" y="7822"/>
                    <a:pt x="9706" y="7910"/>
                  </a:cubicBezTo>
                  <a:lnTo>
                    <a:pt x="12868" y="11150"/>
                  </a:lnTo>
                  <a:cubicBezTo>
                    <a:pt x="13047" y="11334"/>
                    <a:pt x="13047" y="11634"/>
                    <a:pt x="12866" y="11818"/>
                  </a:cubicBezTo>
                  <a:lnTo>
                    <a:pt x="12525" y="12169"/>
                  </a:lnTo>
                  <a:lnTo>
                    <a:pt x="8722" y="8272"/>
                  </a:lnTo>
                  <a:lnTo>
                    <a:pt x="9073" y="7912"/>
                  </a:lnTo>
                  <a:cubicBezTo>
                    <a:pt x="9160" y="7823"/>
                    <a:pt x="9276" y="7778"/>
                    <a:pt x="9392" y="7778"/>
                  </a:cubicBezTo>
                  <a:close/>
                  <a:moveTo>
                    <a:pt x="8915" y="9330"/>
                  </a:moveTo>
                  <a:lnTo>
                    <a:pt x="11492" y="11971"/>
                  </a:lnTo>
                  <a:lnTo>
                    <a:pt x="10587" y="12898"/>
                  </a:lnTo>
                  <a:lnTo>
                    <a:pt x="9834" y="12128"/>
                  </a:lnTo>
                  <a:cubicBezTo>
                    <a:pt x="9775" y="12068"/>
                    <a:pt x="9697" y="12037"/>
                    <a:pt x="9619" y="12037"/>
                  </a:cubicBezTo>
                  <a:cubicBezTo>
                    <a:pt x="9544" y="12037"/>
                    <a:pt x="9468" y="12066"/>
                    <a:pt x="9410" y="12123"/>
                  </a:cubicBezTo>
                  <a:cubicBezTo>
                    <a:pt x="9291" y="12238"/>
                    <a:pt x="9289" y="12428"/>
                    <a:pt x="9404" y="12547"/>
                  </a:cubicBezTo>
                  <a:lnTo>
                    <a:pt x="10780" y="13955"/>
                  </a:lnTo>
                  <a:lnTo>
                    <a:pt x="10110" y="14641"/>
                  </a:lnTo>
                  <a:lnTo>
                    <a:pt x="6308" y="10746"/>
                  </a:lnTo>
                  <a:lnTo>
                    <a:pt x="6977" y="10059"/>
                  </a:lnTo>
                  <a:lnTo>
                    <a:pt x="8298" y="11414"/>
                  </a:lnTo>
                  <a:cubicBezTo>
                    <a:pt x="8357" y="11474"/>
                    <a:pt x="8435" y="11504"/>
                    <a:pt x="8513" y="11504"/>
                  </a:cubicBezTo>
                  <a:cubicBezTo>
                    <a:pt x="8589" y="11504"/>
                    <a:pt x="8664" y="11475"/>
                    <a:pt x="8722" y="11418"/>
                  </a:cubicBezTo>
                  <a:cubicBezTo>
                    <a:pt x="8842" y="11303"/>
                    <a:pt x="8843" y="11113"/>
                    <a:pt x="8728" y="10994"/>
                  </a:cubicBezTo>
                  <a:lnTo>
                    <a:pt x="8010" y="10257"/>
                  </a:lnTo>
                  <a:lnTo>
                    <a:pt x="8915" y="9330"/>
                  </a:lnTo>
                  <a:close/>
                  <a:moveTo>
                    <a:pt x="11910" y="12400"/>
                  </a:moveTo>
                  <a:lnTo>
                    <a:pt x="13338" y="13862"/>
                  </a:lnTo>
                  <a:lnTo>
                    <a:pt x="12431" y="14790"/>
                  </a:lnTo>
                  <a:lnTo>
                    <a:pt x="11005" y="13329"/>
                  </a:lnTo>
                  <a:lnTo>
                    <a:pt x="11910" y="12400"/>
                  </a:lnTo>
                  <a:close/>
                  <a:moveTo>
                    <a:pt x="5447" y="10723"/>
                  </a:moveTo>
                  <a:lnTo>
                    <a:pt x="5674" y="10956"/>
                  </a:lnTo>
                  <a:cubicBezTo>
                    <a:pt x="5818" y="11103"/>
                    <a:pt x="9870" y="15256"/>
                    <a:pt x="10132" y="15524"/>
                  </a:cubicBezTo>
                  <a:lnTo>
                    <a:pt x="9076" y="16607"/>
                  </a:lnTo>
                  <a:cubicBezTo>
                    <a:pt x="8918" y="16769"/>
                    <a:pt x="8707" y="16850"/>
                    <a:pt x="8496" y="16850"/>
                  </a:cubicBezTo>
                  <a:cubicBezTo>
                    <a:pt x="8288" y="16850"/>
                    <a:pt x="8080" y="16771"/>
                    <a:pt x="7924" y="16610"/>
                  </a:cubicBezTo>
                  <a:lnTo>
                    <a:pt x="4396" y="12996"/>
                  </a:lnTo>
                  <a:cubicBezTo>
                    <a:pt x="4074" y="12665"/>
                    <a:pt x="4076" y="12126"/>
                    <a:pt x="4401" y="11795"/>
                  </a:cubicBezTo>
                  <a:lnTo>
                    <a:pt x="5447" y="10723"/>
                  </a:lnTo>
                  <a:close/>
                  <a:moveTo>
                    <a:pt x="4670" y="14187"/>
                  </a:moveTo>
                  <a:lnTo>
                    <a:pt x="6795" y="16363"/>
                  </a:lnTo>
                  <a:lnTo>
                    <a:pt x="6129" y="17047"/>
                  </a:lnTo>
                  <a:lnTo>
                    <a:pt x="4002" y="14870"/>
                  </a:lnTo>
                  <a:lnTo>
                    <a:pt x="4670" y="14187"/>
                  </a:lnTo>
                  <a:close/>
                  <a:moveTo>
                    <a:pt x="3584" y="15299"/>
                  </a:moveTo>
                  <a:lnTo>
                    <a:pt x="5709" y="17477"/>
                  </a:lnTo>
                  <a:lnTo>
                    <a:pt x="5041" y="18160"/>
                  </a:lnTo>
                  <a:lnTo>
                    <a:pt x="2916" y="15984"/>
                  </a:lnTo>
                  <a:lnTo>
                    <a:pt x="3584" y="15299"/>
                  </a:lnTo>
                  <a:close/>
                  <a:moveTo>
                    <a:pt x="2496" y="16412"/>
                  </a:moveTo>
                  <a:lnTo>
                    <a:pt x="4621" y="18591"/>
                  </a:lnTo>
                  <a:lnTo>
                    <a:pt x="3950" y="19279"/>
                  </a:lnTo>
                  <a:lnTo>
                    <a:pt x="1825" y="17100"/>
                  </a:lnTo>
                  <a:lnTo>
                    <a:pt x="2496" y="16412"/>
                  </a:lnTo>
                  <a:close/>
                  <a:moveTo>
                    <a:pt x="19107" y="1"/>
                  </a:moveTo>
                  <a:cubicBezTo>
                    <a:pt x="18878" y="1"/>
                    <a:pt x="18649" y="88"/>
                    <a:pt x="18485" y="262"/>
                  </a:cubicBezTo>
                  <a:lnTo>
                    <a:pt x="16279" y="2524"/>
                  </a:lnTo>
                  <a:cubicBezTo>
                    <a:pt x="16077" y="2381"/>
                    <a:pt x="15856" y="2318"/>
                    <a:pt x="15638" y="2318"/>
                  </a:cubicBezTo>
                  <a:cubicBezTo>
                    <a:pt x="15001" y="2318"/>
                    <a:pt x="14392" y="2859"/>
                    <a:pt x="14366" y="3547"/>
                  </a:cubicBezTo>
                  <a:lnTo>
                    <a:pt x="14086" y="3833"/>
                  </a:lnTo>
                  <a:lnTo>
                    <a:pt x="13824" y="3564"/>
                  </a:lnTo>
                  <a:cubicBezTo>
                    <a:pt x="13761" y="3500"/>
                    <a:pt x="13690" y="3473"/>
                    <a:pt x="13621" y="3473"/>
                  </a:cubicBezTo>
                  <a:cubicBezTo>
                    <a:pt x="13392" y="3473"/>
                    <a:pt x="13186" y="3770"/>
                    <a:pt x="13393" y="3984"/>
                  </a:cubicBezTo>
                  <a:lnTo>
                    <a:pt x="13667" y="4262"/>
                  </a:lnTo>
                  <a:lnTo>
                    <a:pt x="13004" y="4941"/>
                  </a:lnTo>
                  <a:lnTo>
                    <a:pt x="12742" y="4673"/>
                  </a:lnTo>
                  <a:cubicBezTo>
                    <a:pt x="12679" y="4608"/>
                    <a:pt x="12608" y="4581"/>
                    <a:pt x="12539" y="4581"/>
                  </a:cubicBezTo>
                  <a:cubicBezTo>
                    <a:pt x="12310" y="4581"/>
                    <a:pt x="12105" y="4878"/>
                    <a:pt x="12312" y="5091"/>
                  </a:cubicBezTo>
                  <a:lnTo>
                    <a:pt x="12586" y="5372"/>
                  </a:lnTo>
                  <a:lnTo>
                    <a:pt x="12154" y="5813"/>
                  </a:lnTo>
                  <a:cubicBezTo>
                    <a:pt x="12074" y="5799"/>
                    <a:pt x="11993" y="5792"/>
                    <a:pt x="11913" y="5792"/>
                  </a:cubicBezTo>
                  <a:cubicBezTo>
                    <a:pt x="11576" y="5792"/>
                    <a:pt x="11246" y="5913"/>
                    <a:pt x="11002" y="6162"/>
                  </a:cubicBezTo>
                  <a:lnTo>
                    <a:pt x="9890" y="7302"/>
                  </a:lnTo>
                  <a:cubicBezTo>
                    <a:pt x="9739" y="7219"/>
                    <a:pt x="9570" y="7179"/>
                    <a:pt x="9401" y="7179"/>
                  </a:cubicBezTo>
                  <a:cubicBezTo>
                    <a:pt x="9122" y="7179"/>
                    <a:pt x="8843" y="7288"/>
                    <a:pt x="8644" y="7492"/>
                  </a:cubicBezTo>
                  <a:lnTo>
                    <a:pt x="8302" y="7843"/>
                  </a:lnTo>
                  <a:lnTo>
                    <a:pt x="7284" y="6798"/>
                  </a:lnTo>
                  <a:cubicBezTo>
                    <a:pt x="7212" y="6738"/>
                    <a:pt x="7141" y="6708"/>
                    <a:pt x="7070" y="6708"/>
                  </a:cubicBezTo>
                  <a:cubicBezTo>
                    <a:pt x="6998" y="6708"/>
                    <a:pt x="6927" y="6738"/>
                    <a:pt x="6855" y="6798"/>
                  </a:cubicBezTo>
                  <a:lnTo>
                    <a:pt x="5530" y="8157"/>
                  </a:lnTo>
                  <a:cubicBezTo>
                    <a:pt x="5416" y="8273"/>
                    <a:pt x="5416" y="8458"/>
                    <a:pt x="5530" y="8575"/>
                  </a:cubicBezTo>
                  <a:lnTo>
                    <a:pt x="6558" y="9629"/>
                  </a:lnTo>
                  <a:lnTo>
                    <a:pt x="5888" y="10315"/>
                  </a:lnTo>
                  <a:lnTo>
                    <a:pt x="5661" y="10082"/>
                  </a:lnTo>
                  <a:cubicBezTo>
                    <a:pt x="5589" y="10023"/>
                    <a:pt x="5518" y="9993"/>
                    <a:pt x="5446" y="9993"/>
                  </a:cubicBezTo>
                  <a:cubicBezTo>
                    <a:pt x="5374" y="9993"/>
                    <a:pt x="5303" y="10023"/>
                    <a:pt x="5231" y="10082"/>
                  </a:cubicBezTo>
                  <a:lnTo>
                    <a:pt x="3970" y="11375"/>
                  </a:lnTo>
                  <a:cubicBezTo>
                    <a:pt x="3420" y="11939"/>
                    <a:pt x="3419" y="12854"/>
                    <a:pt x="3967" y="13414"/>
                  </a:cubicBezTo>
                  <a:lnTo>
                    <a:pt x="4275" y="13732"/>
                  </a:lnTo>
                  <a:lnTo>
                    <a:pt x="491" y="17604"/>
                  </a:lnTo>
                  <a:cubicBezTo>
                    <a:pt x="2" y="18105"/>
                    <a:pt x="1" y="18919"/>
                    <a:pt x="488" y="19417"/>
                  </a:cubicBezTo>
                  <a:lnTo>
                    <a:pt x="1108" y="20054"/>
                  </a:lnTo>
                  <a:cubicBezTo>
                    <a:pt x="1171" y="20118"/>
                    <a:pt x="1243" y="20145"/>
                    <a:pt x="1312" y="20145"/>
                  </a:cubicBezTo>
                  <a:cubicBezTo>
                    <a:pt x="1541" y="20145"/>
                    <a:pt x="1746" y="19847"/>
                    <a:pt x="1539" y="19634"/>
                  </a:cubicBezTo>
                  <a:lnTo>
                    <a:pt x="917" y="18998"/>
                  </a:lnTo>
                  <a:cubicBezTo>
                    <a:pt x="656" y="18730"/>
                    <a:pt x="658" y="18294"/>
                    <a:pt x="921" y="18024"/>
                  </a:cubicBezTo>
                  <a:lnTo>
                    <a:pt x="1404" y="17529"/>
                  </a:lnTo>
                  <a:lnTo>
                    <a:pt x="2259" y="18404"/>
                  </a:lnTo>
                  <a:lnTo>
                    <a:pt x="1972" y="18698"/>
                  </a:lnTo>
                  <a:cubicBezTo>
                    <a:pt x="1764" y="18911"/>
                    <a:pt x="1969" y="19209"/>
                    <a:pt x="2199" y="19209"/>
                  </a:cubicBezTo>
                  <a:cubicBezTo>
                    <a:pt x="2268" y="19209"/>
                    <a:pt x="2339" y="19182"/>
                    <a:pt x="2401" y="19118"/>
                  </a:cubicBezTo>
                  <a:lnTo>
                    <a:pt x="2679" y="18835"/>
                  </a:lnTo>
                  <a:lnTo>
                    <a:pt x="3736" y="19918"/>
                  </a:lnTo>
                  <a:cubicBezTo>
                    <a:pt x="3807" y="19978"/>
                    <a:pt x="3879" y="20008"/>
                    <a:pt x="3950" y="20008"/>
                  </a:cubicBezTo>
                  <a:cubicBezTo>
                    <a:pt x="4022" y="20008"/>
                    <a:pt x="4093" y="19978"/>
                    <a:pt x="4165" y="19918"/>
                  </a:cubicBezTo>
                  <a:lnTo>
                    <a:pt x="7239" y="16768"/>
                  </a:lnTo>
                  <a:lnTo>
                    <a:pt x="7495" y="17030"/>
                  </a:lnTo>
                  <a:cubicBezTo>
                    <a:pt x="7767" y="17308"/>
                    <a:pt x="8132" y="17447"/>
                    <a:pt x="8497" y="17447"/>
                  </a:cubicBezTo>
                  <a:cubicBezTo>
                    <a:pt x="8865" y="17447"/>
                    <a:pt x="9233" y="17307"/>
                    <a:pt x="9507" y="17027"/>
                  </a:cubicBezTo>
                  <a:lnTo>
                    <a:pt x="10767" y="15734"/>
                  </a:lnTo>
                  <a:cubicBezTo>
                    <a:pt x="10881" y="15617"/>
                    <a:pt x="10881" y="15432"/>
                    <a:pt x="10767" y="15314"/>
                  </a:cubicBezTo>
                  <a:lnTo>
                    <a:pt x="10530" y="15072"/>
                  </a:lnTo>
                  <a:lnTo>
                    <a:pt x="11199" y="14386"/>
                  </a:lnTo>
                  <a:lnTo>
                    <a:pt x="12218" y="15429"/>
                  </a:lnTo>
                  <a:cubicBezTo>
                    <a:pt x="12289" y="15489"/>
                    <a:pt x="12361" y="15520"/>
                    <a:pt x="12433" y="15520"/>
                  </a:cubicBezTo>
                  <a:cubicBezTo>
                    <a:pt x="12504" y="15520"/>
                    <a:pt x="12576" y="15489"/>
                    <a:pt x="12647" y="15429"/>
                  </a:cubicBezTo>
                  <a:lnTo>
                    <a:pt x="13972" y="14070"/>
                  </a:lnTo>
                  <a:cubicBezTo>
                    <a:pt x="14086" y="13954"/>
                    <a:pt x="14086" y="13768"/>
                    <a:pt x="13972" y="13652"/>
                  </a:cubicBezTo>
                  <a:lnTo>
                    <a:pt x="12944" y="12598"/>
                  </a:lnTo>
                  <a:lnTo>
                    <a:pt x="13295" y="12238"/>
                  </a:lnTo>
                  <a:cubicBezTo>
                    <a:pt x="13631" y="11893"/>
                    <a:pt x="13690" y="11374"/>
                    <a:pt x="13473" y="10969"/>
                  </a:cubicBezTo>
                  <a:lnTo>
                    <a:pt x="14599" y="9816"/>
                  </a:lnTo>
                  <a:cubicBezTo>
                    <a:pt x="14904" y="9505"/>
                    <a:pt x="14997" y="9065"/>
                    <a:pt x="14931" y="8644"/>
                  </a:cubicBezTo>
                  <a:lnTo>
                    <a:pt x="15356" y="8209"/>
                  </a:lnTo>
                  <a:lnTo>
                    <a:pt x="15618" y="8478"/>
                  </a:lnTo>
                  <a:cubicBezTo>
                    <a:pt x="15683" y="8533"/>
                    <a:pt x="15755" y="8557"/>
                    <a:pt x="15824" y="8557"/>
                  </a:cubicBezTo>
                  <a:cubicBezTo>
                    <a:pt x="16060" y="8557"/>
                    <a:pt x="16262" y="8278"/>
                    <a:pt x="16048" y="8059"/>
                  </a:cubicBezTo>
                  <a:lnTo>
                    <a:pt x="15775" y="7780"/>
                  </a:lnTo>
                  <a:lnTo>
                    <a:pt x="16437" y="7101"/>
                  </a:lnTo>
                  <a:lnTo>
                    <a:pt x="16699" y="7371"/>
                  </a:lnTo>
                  <a:cubicBezTo>
                    <a:pt x="16762" y="7435"/>
                    <a:pt x="16833" y="7462"/>
                    <a:pt x="16903" y="7462"/>
                  </a:cubicBezTo>
                  <a:cubicBezTo>
                    <a:pt x="17132" y="7462"/>
                    <a:pt x="17337" y="7164"/>
                    <a:pt x="17130" y="6951"/>
                  </a:cubicBezTo>
                  <a:lnTo>
                    <a:pt x="16857" y="6672"/>
                  </a:lnTo>
                  <a:lnTo>
                    <a:pt x="17142" y="6380"/>
                  </a:lnTo>
                  <a:cubicBezTo>
                    <a:pt x="18101" y="6350"/>
                    <a:pt x="18685" y="5218"/>
                    <a:pt x="18136" y="4422"/>
                  </a:cubicBezTo>
                  <a:lnTo>
                    <a:pt x="20351" y="2153"/>
                  </a:lnTo>
                  <a:cubicBezTo>
                    <a:pt x="20688" y="1808"/>
                    <a:pt x="20688" y="1246"/>
                    <a:pt x="20353" y="903"/>
                  </a:cubicBezTo>
                  <a:lnTo>
                    <a:pt x="19726" y="261"/>
                  </a:lnTo>
                  <a:cubicBezTo>
                    <a:pt x="19564" y="87"/>
                    <a:pt x="19336" y="1"/>
                    <a:pt x="19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73"/>
            <p:cNvSpPr/>
            <p:nvPr/>
          </p:nvSpPr>
          <p:spPr>
            <a:xfrm>
              <a:off x="4343152" y="2903483"/>
              <a:ext cx="107692" cy="167068"/>
            </a:xfrm>
            <a:custGeom>
              <a:avLst/>
              <a:gdLst/>
              <a:ahLst/>
              <a:cxnLst/>
              <a:rect l="l" t="t" r="r" b="b"/>
              <a:pathLst>
                <a:path w="4839" h="7507" extrusionOk="0">
                  <a:moveTo>
                    <a:pt x="2784" y="1743"/>
                  </a:moveTo>
                  <a:lnTo>
                    <a:pt x="2341" y="3068"/>
                  </a:lnTo>
                  <a:cubicBezTo>
                    <a:pt x="2300" y="3298"/>
                    <a:pt x="2395" y="3430"/>
                    <a:pt x="2625" y="3463"/>
                  </a:cubicBezTo>
                  <a:lnTo>
                    <a:pt x="3815" y="3463"/>
                  </a:lnTo>
                  <a:lnTo>
                    <a:pt x="1998" y="5683"/>
                  </a:lnTo>
                  <a:lnTo>
                    <a:pt x="2496" y="4280"/>
                  </a:lnTo>
                  <a:cubicBezTo>
                    <a:pt x="2541" y="4049"/>
                    <a:pt x="2446" y="3915"/>
                    <a:pt x="2213" y="3879"/>
                  </a:cubicBezTo>
                  <a:lnTo>
                    <a:pt x="1025" y="3879"/>
                  </a:lnTo>
                  <a:lnTo>
                    <a:pt x="2784" y="1743"/>
                  </a:lnTo>
                  <a:close/>
                  <a:moveTo>
                    <a:pt x="3583" y="1"/>
                  </a:moveTo>
                  <a:cubicBezTo>
                    <a:pt x="3496" y="1"/>
                    <a:pt x="3410" y="39"/>
                    <a:pt x="3351" y="110"/>
                  </a:cubicBezTo>
                  <a:lnTo>
                    <a:pt x="158" y="3989"/>
                  </a:lnTo>
                  <a:cubicBezTo>
                    <a:pt x="1" y="4180"/>
                    <a:pt x="142" y="4479"/>
                    <a:pt x="390" y="4479"/>
                  </a:cubicBezTo>
                  <a:lnTo>
                    <a:pt x="1788" y="4479"/>
                  </a:lnTo>
                  <a:lnTo>
                    <a:pt x="857" y="7105"/>
                  </a:lnTo>
                  <a:cubicBezTo>
                    <a:pt x="781" y="7318"/>
                    <a:pt x="961" y="7506"/>
                    <a:pt x="1149" y="7506"/>
                  </a:cubicBezTo>
                  <a:cubicBezTo>
                    <a:pt x="1228" y="7506"/>
                    <a:pt x="1308" y="7474"/>
                    <a:pt x="1372" y="7396"/>
                  </a:cubicBezTo>
                  <a:lnTo>
                    <a:pt x="4681" y="3355"/>
                  </a:lnTo>
                  <a:cubicBezTo>
                    <a:pt x="4839" y="3163"/>
                    <a:pt x="4698" y="2864"/>
                    <a:pt x="4449" y="2864"/>
                  </a:cubicBezTo>
                  <a:lnTo>
                    <a:pt x="3042" y="2864"/>
                  </a:lnTo>
                  <a:lnTo>
                    <a:pt x="3867" y="396"/>
                  </a:lnTo>
                  <a:cubicBezTo>
                    <a:pt x="3913" y="259"/>
                    <a:pt x="3855" y="108"/>
                    <a:pt x="3729" y="38"/>
                  </a:cubicBezTo>
                  <a:cubicBezTo>
                    <a:pt x="3683" y="13"/>
                    <a:pt x="3633" y="1"/>
                    <a:pt x="3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73"/>
            <p:cNvSpPr/>
            <p:nvPr/>
          </p:nvSpPr>
          <p:spPr>
            <a:xfrm>
              <a:off x="4034831" y="2753529"/>
              <a:ext cx="107692" cy="166979"/>
            </a:xfrm>
            <a:custGeom>
              <a:avLst/>
              <a:gdLst/>
              <a:ahLst/>
              <a:cxnLst/>
              <a:rect l="l" t="t" r="r" b="b"/>
              <a:pathLst>
                <a:path w="4839" h="7503" extrusionOk="0">
                  <a:moveTo>
                    <a:pt x="3574" y="0"/>
                  </a:moveTo>
                  <a:cubicBezTo>
                    <a:pt x="3495" y="0"/>
                    <a:pt x="3415" y="32"/>
                    <a:pt x="3353" y="107"/>
                  </a:cubicBezTo>
                  <a:lnTo>
                    <a:pt x="2083" y="1650"/>
                  </a:lnTo>
                  <a:cubicBezTo>
                    <a:pt x="1899" y="1872"/>
                    <a:pt x="2109" y="2140"/>
                    <a:pt x="2330" y="2140"/>
                  </a:cubicBezTo>
                  <a:cubicBezTo>
                    <a:pt x="2406" y="2140"/>
                    <a:pt x="2484" y="2108"/>
                    <a:pt x="2547" y="2031"/>
                  </a:cubicBezTo>
                  <a:lnTo>
                    <a:pt x="2786" y="1740"/>
                  </a:lnTo>
                  <a:lnTo>
                    <a:pt x="2342" y="3067"/>
                  </a:lnTo>
                  <a:cubicBezTo>
                    <a:pt x="2302" y="3295"/>
                    <a:pt x="2397" y="3427"/>
                    <a:pt x="2627" y="3462"/>
                  </a:cubicBezTo>
                  <a:lnTo>
                    <a:pt x="3817" y="3462"/>
                  </a:lnTo>
                  <a:lnTo>
                    <a:pt x="1999" y="5681"/>
                  </a:lnTo>
                  <a:lnTo>
                    <a:pt x="1999" y="5681"/>
                  </a:lnTo>
                  <a:lnTo>
                    <a:pt x="2497" y="4277"/>
                  </a:lnTo>
                  <a:cubicBezTo>
                    <a:pt x="2541" y="4046"/>
                    <a:pt x="2447" y="3913"/>
                    <a:pt x="2215" y="3876"/>
                  </a:cubicBezTo>
                  <a:lnTo>
                    <a:pt x="1027" y="3876"/>
                  </a:lnTo>
                  <a:lnTo>
                    <a:pt x="1541" y="3254"/>
                  </a:lnTo>
                  <a:cubicBezTo>
                    <a:pt x="1723" y="3031"/>
                    <a:pt x="1514" y="2763"/>
                    <a:pt x="1294" y="2763"/>
                  </a:cubicBezTo>
                  <a:cubicBezTo>
                    <a:pt x="1218" y="2763"/>
                    <a:pt x="1140" y="2795"/>
                    <a:pt x="1076" y="2872"/>
                  </a:cubicBezTo>
                  <a:lnTo>
                    <a:pt x="160" y="3986"/>
                  </a:lnTo>
                  <a:cubicBezTo>
                    <a:pt x="1" y="4178"/>
                    <a:pt x="142" y="4476"/>
                    <a:pt x="392" y="4476"/>
                  </a:cubicBezTo>
                  <a:lnTo>
                    <a:pt x="1790" y="4476"/>
                  </a:lnTo>
                  <a:lnTo>
                    <a:pt x="857" y="7102"/>
                  </a:lnTo>
                  <a:cubicBezTo>
                    <a:pt x="783" y="7314"/>
                    <a:pt x="963" y="7502"/>
                    <a:pt x="1151" y="7502"/>
                  </a:cubicBezTo>
                  <a:cubicBezTo>
                    <a:pt x="1230" y="7502"/>
                    <a:pt x="1310" y="7469"/>
                    <a:pt x="1374" y="7392"/>
                  </a:cubicBezTo>
                  <a:lnTo>
                    <a:pt x="4683" y="3352"/>
                  </a:lnTo>
                  <a:cubicBezTo>
                    <a:pt x="4839" y="3159"/>
                    <a:pt x="4698" y="2862"/>
                    <a:pt x="4450" y="2862"/>
                  </a:cubicBezTo>
                  <a:lnTo>
                    <a:pt x="3043" y="2862"/>
                  </a:lnTo>
                  <a:lnTo>
                    <a:pt x="3869" y="394"/>
                  </a:lnTo>
                  <a:cubicBezTo>
                    <a:pt x="3941" y="178"/>
                    <a:pt x="3760" y="0"/>
                    <a:pt x="3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5" name="Google Shape;1855;p73"/>
          <p:cNvGrpSpPr/>
          <p:nvPr/>
        </p:nvGrpSpPr>
        <p:grpSpPr>
          <a:xfrm>
            <a:off x="4014824" y="1323979"/>
            <a:ext cx="459588" cy="269464"/>
            <a:chOff x="4014824" y="1323979"/>
            <a:chExt cx="459588" cy="269464"/>
          </a:xfrm>
        </p:grpSpPr>
        <p:sp>
          <p:nvSpPr>
            <p:cNvPr id="1856" name="Google Shape;1856;p73"/>
            <p:cNvSpPr/>
            <p:nvPr/>
          </p:nvSpPr>
          <p:spPr>
            <a:xfrm>
              <a:off x="4014824" y="1323979"/>
              <a:ext cx="459588" cy="269464"/>
            </a:xfrm>
            <a:custGeom>
              <a:avLst/>
              <a:gdLst/>
              <a:ahLst/>
              <a:cxnLst/>
              <a:rect l="l" t="t" r="r" b="b"/>
              <a:pathLst>
                <a:path w="20651" h="12108" extrusionOk="0">
                  <a:moveTo>
                    <a:pt x="2510" y="9894"/>
                  </a:moveTo>
                  <a:cubicBezTo>
                    <a:pt x="3674" y="9894"/>
                    <a:pt x="4476" y="10155"/>
                    <a:pt x="5180" y="10503"/>
                  </a:cubicBezTo>
                  <a:cubicBezTo>
                    <a:pt x="4505" y="10886"/>
                    <a:pt x="3633" y="11250"/>
                    <a:pt x="2755" y="11256"/>
                  </a:cubicBezTo>
                  <a:cubicBezTo>
                    <a:pt x="2746" y="11256"/>
                    <a:pt x="2736" y="11256"/>
                    <a:pt x="2727" y="11256"/>
                  </a:cubicBezTo>
                  <a:cubicBezTo>
                    <a:pt x="1878" y="11256"/>
                    <a:pt x="1004" y="10913"/>
                    <a:pt x="681" y="10071"/>
                  </a:cubicBezTo>
                  <a:cubicBezTo>
                    <a:pt x="1381" y="9948"/>
                    <a:pt x="1982" y="9894"/>
                    <a:pt x="2510" y="9894"/>
                  </a:cubicBezTo>
                  <a:close/>
                  <a:moveTo>
                    <a:pt x="11235" y="600"/>
                  </a:moveTo>
                  <a:cubicBezTo>
                    <a:pt x="13719" y="600"/>
                    <a:pt x="15742" y="2624"/>
                    <a:pt x="15742" y="5108"/>
                  </a:cubicBezTo>
                  <a:lnTo>
                    <a:pt x="15742" y="8352"/>
                  </a:lnTo>
                  <a:cubicBezTo>
                    <a:pt x="14766" y="7910"/>
                    <a:pt x="12273" y="6928"/>
                    <a:pt x="9268" y="6818"/>
                  </a:cubicBezTo>
                  <a:cubicBezTo>
                    <a:pt x="9263" y="6818"/>
                    <a:pt x="9258" y="6818"/>
                    <a:pt x="9253" y="6818"/>
                  </a:cubicBezTo>
                  <a:cubicBezTo>
                    <a:pt x="8880" y="6818"/>
                    <a:pt x="8863" y="7402"/>
                    <a:pt x="9246" y="7417"/>
                  </a:cubicBezTo>
                  <a:cubicBezTo>
                    <a:pt x="12022" y="7520"/>
                    <a:pt x="14397" y="8419"/>
                    <a:pt x="15397" y="8856"/>
                  </a:cubicBezTo>
                  <a:lnTo>
                    <a:pt x="11880" y="10913"/>
                  </a:lnTo>
                  <a:cubicBezTo>
                    <a:pt x="11139" y="11329"/>
                    <a:pt x="10393" y="11507"/>
                    <a:pt x="9653" y="11507"/>
                  </a:cubicBezTo>
                  <a:cubicBezTo>
                    <a:pt x="8536" y="11507"/>
                    <a:pt x="7433" y="11099"/>
                    <a:pt x="6387" y="10487"/>
                  </a:cubicBezTo>
                  <a:cubicBezTo>
                    <a:pt x="5384" y="9899"/>
                    <a:pt x="4355" y="9296"/>
                    <a:pt x="2506" y="9296"/>
                  </a:cubicBezTo>
                  <a:cubicBezTo>
                    <a:pt x="2373" y="9296"/>
                    <a:pt x="2235" y="9300"/>
                    <a:pt x="2093" y="9306"/>
                  </a:cubicBezTo>
                  <a:lnTo>
                    <a:pt x="4514" y="8139"/>
                  </a:lnTo>
                  <a:cubicBezTo>
                    <a:pt x="5511" y="7763"/>
                    <a:pt x="6591" y="7529"/>
                    <a:pt x="7720" y="7445"/>
                  </a:cubicBezTo>
                  <a:cubicBezTo>
                    <a:pt x="8099" y="7416"/>
                    <a:pt x="8064" y="6845"/>
                    <a:pt x="7703" y="6845"/>
                  </a:cubicBezTo>
                  <a:cubicBezTo>
                    <a:pt x="7694" y="6845"/>
                    <a:pt x="7685" y="6845"/>
                    <a:pt x="7676" y="6846"/>
                  </a:cubicBezTo>
                  <a:cubicBezTo>
                    <a:pt x="6636" y="6925"/>
                    <a:pt x="5634" y="7123"/>
                    <a:pt x="4695" y="7437"/>
                  </a:cubicBezTo>
                  <a:lnTo>
                    <a:pt x="4695" y="5108"/>
                  </a:lnTo>
                  <a:cubicBezTo>
                    <a:pt x="4695" y="2624"/>
                    <a:pt x="6717" y="600"/>
                    <a:pt x="9203" y="600"/>
                  </a:cubicBezTo>
                  <a:close/>
                  <a:moveTo>
                    <a:pt x="9203" y="1"/>
                  </a:moveTo>
                  <a:cubicBezTo>
                    <a:pt x="6387" y="1"/>
                    <a:pt x="4096" y="2293"/>
                    <a:pt x="4096" y="5108"/>
                  </a:cubicBezTo>
                  <a:lnTo>
                    <a:pt x="4096" y="7675"/>
                  </a:lnTo>
                  <a:lnTo>
                    <a:pt x="206" y="9551"/>
                  </a:lnTo>
                  <a:cubicBezTo>
                    <a:pt x="86" y="9594"/>
                    <a:pt x="5" y="9707"/>
                    <a:pt x="7" y="9835"/>
                  </a:cubicBezTo>
                  <a:cubicBezTo>
                    <a:pt x="1" y="11189"/>
                    <a:pt x="1640" y="11857"/>
                    <a:pt x="2741" y="11857"/>
                  </a:cubicBezTo>
                  <a:cubicBezTo>
                    <a:pt x="2747" y="11857"/>
                    <a:pt x="2753" y="11857"/>
                    <a:pt x="2760" y="11857"/>
                  </a:cubicBezTo>
                  <a:cubicBezTo>
                    <a:pt x="3700" y="11849"/>
                    <a:pt x="4721" y="11506"/>
                    <a:pt x="5795" y="10835"/>
                  </a:cubicBezTo>
                  <a:cubicBezTo>
                    <a:pt x="7054" y="11561"/>
                    <a:pt x="8375" y="12108"/>
                    <a:pt x="9722" y="12108"/>
                  </a:cubicBezTo>
                  <a:cubicBezTo>
                    <a:pt x="10534" y="12108"/>
                    <a:pt x="11356" y="11909"/>
                    <a:pt x="12180" y="11432"/>
                  </a:cubicBezTo>
                  <a:lnTo>
                    <a:pt x="16123" y="9125"/>
                  </a:lnTo>
                  <a:lnTo>
                    <a:pt x="19510" y="9125"/>
                  </a:lnTo>
                  <a:cubicBezTo>
                    <a:pt x="20042" y="9125"/>
                    <a:pt x="20475" y="8692"/>
                    <a:pt x="20475" y="8160"/>
                  </a:cubicBezTo>
                  <a:cubicBezTo>
                    <a:pt x="20482" y="6025"/>
                    <a:pt x="20650" y="4355"/>
                    <a:pt x="19296" y="2519"/>
                  </a:cubicBezTo>
                  <a:cubicBezTo>
                    <a:pt x="19233" y="2434"/>
                    <a:pt x="19151" y="2398"/>
                    <a:pt x="19070" y="2398"/>
                  </a:cubicBezTo>
                  <a:cubicBezTo>
                    <a:pt x="18856" y="2398"/>
                    <a:pt x="18646" y="2647"/>
                    <a:pt x="18812" y="2873"/>
                  </a:cubicBezTo>
                  <a:cubicBezTo>
                    <a:pt x="20077" y="4578"/>
                    <a:pt x="19870" y="6182"/>
                    <a:pt x="19876" y="8160"/>
                  </a:cubicBezTo>
                  <a:cubicBezTo>
                    <a:pt x="19876" y="8362"/>
                    <a:pt x="19713" y="8526"/>
                    <a:pt x="19510" y="8526"/>
                  </a:cubicBezTo>
                  <a:lnTo>
                    <a:pt x="16342" y="8526"/>
                  </a:lnTo>
                  <a:lnTo>
                    <a:pt x="16342" y="5108"/>
                  </a:lnTo>
                  <a:cubicBezTo>
                    <a:pt x="16342" y="3158"/>
                    <a:pt x="15244" y="1461"/>
                    <a:pt x="13634" y="600"/>
                  </a:cubicBezTo>
                  <a:cubicBezTo>
                    <a:pt x="13773" y="595"/>
                    <a:pt x="13911" y="592"/>
                    <a:pt x="14047" y="592"/>
                  </a:cubicBezTo>
                  <a:cubicBezTo>
                    <a:pt x="15382" y="592"/>
                    <a:pt x="16539" y="866"/>
                    <a:pt x="17655" y="1704"/>
                  </a:cubicBezTo>
                  <a:cubicBezTo>
                    <a:pt x="17711" y="1746"/>
                    <a:pt x="17769" y="1764"/>
                    <a:pt x="17825" y="1764"/>
                  </a:cubicBezTo>
                  <a:cubicBezTo>
                    <a:pt x="18072" y="1764"/>
                    <a:pt x="18272" y="1417"/>
                    <a:pt x="18015" y="1225"/>
                  </a:cubicBezTo>
                  <a:cubicBezTo>
                    <a:pt x="16947" y="424"/>
                    <a:pt x="15676" y="1"/>
                    <a:pt x="14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73"/>
            <p:cNvSpPr/>
            <p:nvPr/>
          </p:nvSpPr>
          <p:spPr>
            <a:xfrm>
              <a:off x="4149066" y="1377725"/>
              <a:ext cx="171853" cy="77002"/>
            </a:xfrm>
            <a:custGeom>
              <a:avLst/>
              <a:gdLst/>
              <a:ahLst/>
              <a:cxnLst/>
              <a:rect l="l" t="t" r="r" b="b"/>
              <a:pathLst>
                <a:path w="7722" h="3460" extrusionOk="0">
                  <a:moveTo>
                    <a:pt x="2848" y="601"/>
                  </a:moveTo>
                  <a:lnTo>
                    <a:pt x="2848" y="1430"/>
                  </a:lnTo>
                  <a:lnTo>
                    <a:pt x="2024" y="1430"/>
                  </a:lnTo>
                  <a:lnTo>
                    <a:pt x="2024" y="601"/>
                  </a:lnTo>
                  <a:close/>
                  <a:moveTo>
                    <a:pt x="5697" y="601"/>
                  </a:moveTo>
                  <a:lnTo>
                    <a:pt x="5697" y="1430"/>
                  </a:lnTo>
                  <a:lnTo>
                    <a:pt x="4872" y="1430"/>
                  </a:lnTo>
                  <a:lnTo>
                    <a:pt x="4872" y="601"/>
                  </a:lnTo>
                  <a:close/>
                  <a:moveTo>
                    <a:pt x="1423" y="2030"/>
                  </a:moveTo>
                  <a:lnTo>
                    <a:pt x="1423" y="2859"/>
                  </a:lnTo>
                  <a:lnTo>
                    <a:pt x="599" y="2859"/>
                  </a:lnTo>
                  <a:lnTo>
                    <a:pt x="599" y="2030"/>
                  </a:lnTo>
                  <a:close/>
                  <a:moveTo>
                    <a:pt x="4273" y="2030"/>
                  </a:moveTo>
                  <a:lnTo>
                    <a:pt x="4273" y="2859"/>
                  </a:lnTo>
                  <a:lnTo>
                    <a:pt x="3449" y="2859"/>
                  </a:lnTo>
                  <a:lnTo>
                    <a:pt x="3449" y="2030"/>
                  </a:lnTo>
                  <a:close/>
                  <a:moveTo>
                    <a:pt x="7121" y="2030"/>
                  </a:moveTo>
                  <a:lnTo>
                    <a:pt x="7121" y="2859"/>
                  </a:lnTo>
                  <a:lnTo>
                    <a:pt x="6296" y="2859"/>
                  </a:lnTo>
                  <a:lnTo>
                    <a:pt x="6296" y="2030"/>
                  </a:lnTo>
                  <a:close/>
                  <a:moveTo>
                    <a:pt x="1724" y="0"/>
                  </a:moveTo>
                  <a:cubicBezTo>
                    <a:pt x="1558" y="0"/>
                    <a:pt x="1423" y="135"/>
                    <a:pt x="1423" y="301"/>
                  </a:cubicBezTo>
                  <a:lnTo>
                    <a:pt x="1423" y="1430"/>
                  </a:lnTo>
                  <a:lnTo>
                    <a:pt x="299" y="1430"/>
                  </a:lnTo>
                  <a:cubicBezTo>
                    <a:pt x="133" y="1430"/>
                    <a:pt x="0" y="1564"/>
                    <a:pt x="0" y="1730"/>
                  </a:cubicBezTo>
                  <a:lnTo>
                    <a:pt x="0" y="3159"/>
                  </a:lnTo>
                  <a:cubicBezTo>
                    <a:pt x="0" y="3325"/>
                    <a:pt x="133" y="3459"/>
                    <a:pt x="299" y="3459"/>
                  </a:cubicBezTo>
                  <a:lnTo>
                    <a:pt x="1724" y="3459"/>
                  </a:lnTo>
                  <a:cubicBezTo>
                    <a:pt x="1889" y="3459"/>
                    <a:pt x="2024" y="3325"/>
                    <a:pt x="2024" y="3159"/>
                  </a:cubicBezTo>
                  <a:lnTo>
                    <a:pt x="2024" y="2030"/>
                  </a:lnTo>
                  <a:lnTo>
                    <a:pt x="2848" y="2030"/>
                  </a:lnTo>
                  <a:lnTo>
                    <a:pt x="2848" y="3159"/>
                  </a:lnTo>
                  <a:cubicBezTo>
                    <a:pt x="2848" y="3325"/>
                    <a:pt x="2983" y="3459"/>
                    <a:pt x="3148" y="3459"/>
                  </a:cubicBezTo>
                  <a:lnTo>
                    <a:pt x="4573" y="3459"/>
                  </a:lnTo>
                  <a:cubicBezTo>
                    <a:pt x="4738" y="3459"/>
                    <a:pt x="4872" y="3325"/>
                    <a:pt x="4872" y="3159"/>
                  </a:cubicBezTo>
                  <a:lnTo>
                    <a:pt x="4872" y="2030"/>
                  </a:lnTo>
                  <a:lnTo>
                    <a:pt x="5697" y="2030"/>
                  </a:lnTo>
                  <a:lnTo>
                    <a:pt x="5697" y="3159"/>
                  </a:lnTo>
                  <a:cubicBezTo>
                    <a:pt x="5697" y="3325"/>
                    <a:pt x="5831" y="3459"/>
                    <a:pt x="5996" y="3459"/>
                  </a:cubicBezTo>
                  <a:lnTo>
                    <a:pt x="7421" y="3459"/>
                  </a:lnTo>
                  <a:cubicBezTo>
                    <a:pt x="7586" y="3459"/>
                    <a:pt x="7721" y="3325"/>
                    <a:pt x="7721" y="3159"/>
                  </a:cubicBezTo>
                  <a:lnTo>
                    <a:pt x="7721" y="1730"/>
                  </a:lnTo>
                  <a:cubicBezTo>
                    <a:pt x="7721" y="1564"/>
                    <a:pt x="7586" y="1430"/>
                    <a:pt x="7421" y="1430"/>
                  </a:cubicBezTo>
                  <a:lnTo>
                    <a:pt x="6296" y="1430"/>
                  </a:lnTo>
                  <a:lnTo>
                    <a:pt x="6296" y="301"/>
                  </a:lnTo>
                  <a:cubicBezTo>
                    <a:pt x="6296" y="135"/>
                    <a:pt x="6163" y="0"/>
                    <a:pt x="5996" y="0"/>
                  </a:cubicBezTo>
                  <a:lnTo>
                    <a:pt x="4573" y="0"/>
                  </a:lnTo>
                  <a:cubicBezTo>
                    <a:pt x="4408" y="0"/>
                    <a:pt x="4273" y="135"/>
                    <a:pt x="4273" y="301"/>
                  </a:cubicBezTo>
                  <a:lnTo>
                    <a:pt x="4273" y="1430"/>
                  </a:lnTo>
                  <a:lnTo>
                    <a:pt x="3449" y="1430"/>
                  </a:lnTo>
                  <a:lnTo>
                    <a:pt x="3449" y="301"/>
                  </a:lnTo>
                  <a:cubicBezTo>
                    <a:pt x="3449" y="135"/>
                    <a:pt x="3314" y="0"/>
                    <a:pt x="3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8" name="Google Shape;1858;p73"/>
          <p:cNvGrpSpPr/>
          <p:nvPr/>
        </p:nvGrpSpPr>
        <p:grpSpPr>
          <a:xfrm>
            <a:off x="5975056" y="1957467"/>
            <a:ext cx="467066" cy="455805"/>
            <a:chOff x="5980519" y="1957467"/>
            <a:chExt cx="467066" cy="455805"/>
          </a:xfrm>
        </p:grpSpPr>
        <p:sp>
          <p:nvSpPr>
            <p:cNvPr id="1859" name="Google Shape;1859;p73"/>
            <p:cNvSpPr/>
            <p:nvPr/>
          </p:nvSpPr>
          <p:spPr>
            <a:xfrm>
              <a:off x="6010318" y="2242287"/>
              <a:ext cx="68345" cy="13375"/>
            </a:xfrm>
            <a:custGeom>
              <a:avLst/>
              <a:gdLst/>
              <a:ahLst/>
              <a:cxnLst/>
              <a:rect l="l" t="t" r="r" b="b"/>
              <a:pathLst>
                <a:path w="3071" h="601" extrusionOk="0">
                  <a:moveTo>
                    <a:pt x="388" y="0"/>
                  </a:moveTo>
                  <a:cubicBezTo>
                    <a:pt x="1" y="0"/>
                    <a:pt x="1" y="601"/>
                    <a:pt x="388" y="601"/>
                  </a:cubicBezTo>
                  <a:lnTo>
                    <a:pt x="2770" y="601"/>
                  </a:lnTo>
                  <a:cubicBezTo>
                    <a:pt x="2937" y="601"/>
                    <a:pt x="3071" y="466"/>
                    <a:pt x="3071" y="300"/>
                  </a:cubicBezTo>
                  <a:cubicBezTo>
                    <a:pt x="3071" y="135"/>
                    <a:pt x="2937" y="0"/>
                    <a:pt x="27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73"/>
            <p:cNvSpPr/>
            <p:nvPr/>
          </p:nvSpPr>
          <p:spPr>
            <a:xfrm>
              <a:off x="5980519" y="2193326"/>
              <a:ext cx="68345" cy="13353"/>
            </a:xfrm>
            <a:custGeom>
              <a:avLst/>
              <a:gdLst/>
              <a:ahLst/>
              <a:cxnLst/>
              <a:rect l="l" t="t" r="r" b="b"/>
              <a:pathLst>
                <a:path w="3071" h="600" extrusionOk="0">
                  <a:moveTo>
                    <a:pt x="388" y="0"/>
                  </a:moveTo>
                  <a:cubicBezTo>
                    <a:pt x="1" y="0"/>
                    <a:pt x="1" y="599"/>
                    <a:pt x="388" y="599"/>
                  </a:cubicBezTo>
                  <a:lnTo>
                    <a:pt x="2770" y="599"/>
                  </a:lnTo>
                  <a:cubicBezTo>
                    <a:pt x="2936" y="599"/>
                    <a:pt x="3071" y="464"/>
                    <a:pt x="3071" y="299"/>
                  </a:cubicBezTo>
                  <a:cubicBezTo>
                    <a:pt x="3071" y="133"/>
                    <a:pt x="2936" y="0"/>
                    <a:pt x="27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73"/>
            <p:cNvSpPr/>
            <p:nvPr/>
          </p:nvSpPr>
          <p:spPr>
            <a:xfrm>
              <a:off x="6130673" y="2027860"/>
              <a:ext cx="203366" cy="202231"/>
            </a:xfrm>
            <a:custGeom>
              <a:avLst/>
              <a:gdLst/>
              <a:ahLst/>
              <a:cxnLst/>
              <a:rect l="l" t="t" r="r" b="b"/>
              <a:pathLst>
                <a:path w="9138" h="9087" extrusionOk="0">
                  <a:moveTo>
                    <a:pt x="4269" y="587"/>
                  </a:moveTo>
                  <a:lnTo>
                    <a:pt x="4269" y="2755"/>
                  </a:lnTo>
                  <a:cubicBezTo>
                    <a:pt x="3994" y="2801"/>
                    <a:pt x="3740" y="2910"/>
                    <a:pt x="3522" y="3064"/>
                  </a:cubicBezTo>
                  <a:lnTo>
                    <a:pt x="1984" y="1532"/>
                  </a:lnTo>
                  <a:cubicBezTo>
                    <a:pt x="2608" y="998"/>
                    <a:pt x="3400" y="653"/>
                    <a:pt x="4269" y="587"/>
                  </a:cubicBezTo>
                  <a:close/>
                  <a:moveTo>
                    <a:pt x="4869" y="587"/>
                  </a:moveTo>
                  <a:cubicBezTo>
                    <a:pt x="5738" y="653"/>
                    <a:pt x="6530" y="998"/>
                    <a:pt x="7153" y="1532"/>
                  </a:cubicBezTo>
                  <a:lnTo>
                    <a:pt x="5615" y="3064"/>
                  </a:lnTo>
                  <a:cubicBezTo>
                    <a:pt x="5398" y="2910"/>
                    <a:pt x="5143" y="2801"/>
                    <a:pt x="4869" y="2755"/>
                  </a:cubicBezTo>
                  <a:lnTo>
                    <a:pt x="4869" y="587"/>
                  </a:lnTo>
                  <a:close/>
                  <a:moveTo>
                    <a:pt x="1560" y="1955"/>
                  </a:moveTo>
                  <a:lnTo>
                    <a:pt x="3098" y="3489"/>
                  </a:lnTo>
                  <a:cubicBezTo>
                    <a:pt x="2942" y="3705"/>
                    <a:pt x="2835" y="3958"/>
                    <a:pt x="2789" y="4232"/>
                  </a:cubicBezTo>
                  <a:lnTo>
                    <a:pt x="612" y="4232"/>
                  </a:lnTo>
                  <a:cubicBezTo>
                    <a:pt x="678" y="3366"/>
                    <a:pt x="1024" y="2577"/>
                    <a:pt x="1560" y="1955"/>
                  </a:cubicBezTo>
                  <a:close/>
                  <a:moveTo>
                    <a:pt x="7578" y="1955"/>
                  </a:moveTo>
                  <a:cubicBezTo>
                    <a:pt x="8114" y="2577"/>
                    <a:pt x="8460" y="3366"/>
                    <a:pt x="8526" y="4232"/>
                  </a:cubicBezTo>
                  <a:lnTo>
                    <a:pt x="6349" y="4232"/>
                  </a:lnTo>
                  <a:cubicBezTo>
                    <a:pt x="6303" y="3958"/>
                    <a:pt x="6196" y="3705"/>
                    <a:pt x="6039" y="3489"/>
                  </a:cubicBezTo>
                  <a:lnTo>
                    <a:pt x="7578" y="1955"/>
                  </a:lnTo>
                  <a:close/>
                  <a:moveTo>
                    <a:pt x="4569" y="3329"/>
                  </a:moveTo>
                  <a:cubicBezTo>
                    <a:pt x="5234" y="3329"/>
                    <a:pt x="5774" y="3869"/>
                    <a:pt x="5774" y="4532"/>
                  </a:cubicBezTo>
                  <a:cubicBezTo>
                    <a:pt x="5742" y="5329"/>
                    <a:pt x="5155" y="5727"/>
                    <a:pt x="4569" y="5727"/>
                  </a:cubicBezTo>
                  <a:cubicBezTo>
                    <a:pt x="3982" y="5727"/>
                    <a:pt x="3396" y="5329"/>
                    <a:pt x="3363" y="4532"/>
                  </a:cubicBezTo>
                  <a:cubicBezTo>
                    <a:pt x="3363" y="3869"/>
                    <a:pt x="3904" y="3329"/>
                    <a:pt x="4569" y="3329"/>
                  </a:cubicBezTo>
                  <a:close/>
                  <a:moveTo>
                    <a:pt x="2789" y="4831"/>
                  </a:moveTo>
                  <a:cubicBezTo>
                    <a:pt x="2835" y="5105"/>
                    <a:pt x="2942" y="5358"/>
                    <a:pt x="3098" y="5575"/>
                  </a:cubicBezTo>
                  <a:lnTo>
                    <a:pt x="1560" y="7107"/>
                  </a:lnTo>
                  <a:cubicBezTo>
                    <a:pt x="1024" y="6485"/>
                    <a:pt x="678" y="5696"/>
                    <a:pt x="612" y="4831"/>
                  </a:cubicBezTo>
                  <a:close/>
                  <a:moveTo>
                    <a:pt x="8526" y="4831"/>
                  </a:moveTo>
                  <a:cubicBezTo>
                    <a:pt x="8460" y="5696"/>
                    <a:pt x="8114" y="6485"/>
                    <a:pt x="7578" y="7107"/>
                  </a:cubicBezTo>
                  <a:lnTo>
                    <a:pt x="6039" y="5575"/>
                  </a:lnTo>
                  <a:cubicBezTo>
                    <a:pt x="6196" y="5358"/>
                    <a:pt x="6303" y="5105"/>
                    <a:pt x="6349" y="4831"/>
                  </a:cubicBezTo>
                  <a:close/>
                  <a:moveTo>
                    <a:pt x="3522" y="5998"/>
                  </a:moveTo>
                  <a:cubicBezTo>
                    <a:pt x="3740" y="6153"/>
                    <a:pt x="3994" y="6262"/>
                    <a:pt x="4269" y="6308"/>
                  </a:cubicBezTo>
                  <a:lnTo>
                    <a:pt x="4269" y="8475"/>
                  </a:lnTo>
                  <a:cubicBezTo>
                    <a:pt x="3400" y="8411"/>
                    <a:pt x="2608" y="8065"/>
                    <a:pt x="1984" y="7530"/>
                  </a:cubicBezTo>
                  <a:lnTo>
                    <a:pt x="3522" y="5998"/>
                  </a:lnTo>
                  <a:close/>
                  <a:moveTo>
                    <a:pt x="5615" y="5998"/>
                  </a:moveTo>
                  <a:lnTo>
                    <a:pt x="7153" y="7530"/>
                  </a:lnTo>
                  <a:cubicBezTo>
                    <a:pt x="6528" y="8065"/>
                    <a:pt x="5738" y="8411"/>
                    <a:pt x="4869" y="8475"/>
                  </a:cubicBezTo>
                  <a:lnTo>
                    <a:pt x="4869" y="6308"/>
                  </a:lnTo>
                  <a:cubicBezTo>
                    <a:pt x="5143" y="6262"/>
                    <a:pt x="5398" y="6153"/>
                    <a:pt x="5615" y="5998"/>
                  </a:cubicBezTo>
                  <a:close/>
                  <a:moveTo>
                    <a:pt x="4569" y="0"/>
                  </a:moveTo>
                  <a:cubicBezTo>
                    <a:pt x="2347" y="0"/>
                    <a:pt x="125" y="1511"/>
                    <a:pt x="0" y="4532"/>
                  </a:cubicBezTo>
                  <a:cubicBezTo>
                    <a:pt x="0" y="7043"/>
                    <a:pt x="2050" y="9087"/>
                    <a:pt x="4569" y="9087"/>
                  </a:cubicBezTo>
                  <a:cubicBezTo>
                    <a:pt x="7087" y="9087"/>
                    <a:pt x="9137" y="7043"/>
                    <a:pt x="9137" y="4532"/>
                  </a:cubicBezTo>
                  <a:cubicBezTo>
                    <a:pt x="9012" y="1511"/>
                    <a:pt x="6790" y="0"/>
                    <a:pt x="4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73"/>
            <p:cNvSpPr/>
            <p:nvPr/>
          </p:nvSpPr>
          <p:spPr>
            <a:xfrm>
              <a:off x="6010452" y="1957467"/>
              <a:ext cx="437133" cy="455805"/>
            </a:xfrm>
            <a:custGeom>
              <a:avLst/>
              <a:gdLst/>
              <a:ahLst/>
              <a:cxnLst/>
              <a:rect l="l" t="t" r="r" b="b"/>
              <a:pathLst>
                <a:path w="19642" h="20481" extrusionOk="0">
                  <a:moveTo>
                    <a:pt x="15362" y="15980"/>
                  </a:moveTo>
                  <a:cubicBezTo>
                    <a:pt x="15861" y="16594"/>
                    <a:pt x="16669" y="17763"/>
                    <a:pt x="16669" y="18577"/>
                  </a:cubicBezTo>
                  <a:cubicBezTo>
                    <a:pt x="16669" y="19295"/>
                    <a:pt x="16083" y="19880"/>
                    <a:pt x="15365" y="19880"/>
                  </a:cubicBezTo>
                  <a:cubicBezTo>
                    <a:pt x="14646" y="19880"/>
                    <a:pt x="14061" y="19295"/>
                    <a:pt x="14061" y="18577"/>
                  </a:cubicBezTo>
                  <a:cubicBezTo>
                    <a:pt x="14061" y="17644"/>
                    <a:pt x="14939" y="16484"/>
                    <a:pt x="15362" y="15980"/>
                  </a:cubicBezTo>
                  <a:close/>
                  <a:moveTo>
                    <a:pt x="10010" y="1"/>
                  </a:moveTo>
                  <a:cubicBezTo>
                    <a:pt x="9280" y="1"/>
                    <a:pt x="8524" y="109"/>
                    <a:pt x="7754" y="340"/>
                  </a:cubicBezTo>
                  <a:cubicBezTo>
                    <a:pt x="7416" y="442"/>
                    <a:pt x="7531" y="928"/>
                    <a:pt x="7835" y="928"/>
                  </a:cubicBezTo>
                  <a:cubicBezTo>
                    <a:pt x="7864" y="928"/>
                    <a:pt x="7896" y="923"/>
                    <a:pt x="7929" y="913"/>
                  </a:cubicBezTo>
                  <a:cubicBezTo>
                    <a:pt x="8635" y="700"/>
                    <a:pt x="9331" y="601"/>
                    <a:pt x="10003" y="601"/>
                  </a:cubicBezTo>
                  <a:cubicBezTo>
                    <a:pt x="15053" y="601"/>
                    <a:pt x="18786" y="6197"/>
                    <a:pt x="16163" y="11070"/>
                  </a:cubicBezTo>
                  <a:cubicBezTo>
                    <a:pt x="15771" y="10633"/>
                    <a:pt x="15282" y="10234"/>
                    <a:pt x="14683" y="9958"/>
                  </a:cubicBezTo>
                  <a:cubicBezTo>
                    <a:pt x="14643" y="9939"/>
                    <a:pt x="14602" y="9931"/>
                    <a:pt x="14562" y="9931"/>
                  </a:cubicBezTo>
                  <a:cubicBezTo>
                    <a:pt x="14371" y="9931"/>
                    <a:pt x="14207" y="10123"/>
                    <a:pt x="14274" y="10325"/>
                  </a:cubicBezTo>
                  <a:cubicBezTo>
                    <a:pt x="14509" y="11032"/>
                    <a:pt x="14767" y="12337"/>
                    <a:pt x="14463" y="12827"/>
                  </a:cubicBezTo>
                  <a:cubicBezTo>
                    <a:pt x="14384" y="12953"/>
                    <a:pt x="14244" y="13015"/>
                    <a:pt x="14102" y="13015"/>
                  </a:cubicBezTo>
                  <a:cubicBezTo>
                    <a:pt x="14005" y="13015"/>
                    <a:pt x="13908" y="12986"/>
                    <a:pt x="13830" y="12927"/>
                  </a:cubicBezTo>
                  <a:cubicBezTo>
                    <a:pt x="13605" y="12757"/>
                    <a:pt x="13510" y="12372"/>
                    <a:pt x="13491" y="12239"/>
                  </a:cubicBezTo>
                  <a:cubicBezTo>
                    <a:pt x="13471" y="12076"/>
                    <a:pt x="13330" y="11980"/>
                    <a:pt x="13189" y="11980"/>
                  </a:cubicBezTo>
                  <a:cubicBezTo>
                    <a:pt x="13099" y="11980"/>
                    <a:pt x="13009" y="12018"/>
                    <a:pt x="12949" y="12103"/>
                  </a:cubicBezTo>
                  <a:cubicBezTo>
                    <a:pt x="12446" y="12807"/>
                    <a:pt x="12057" y="13650"/>
                    <a:pt x="11812" y="14534"/>
                  </a:cubicBezTo>
                  <a:cubicBezTo>
                    <a:pt x="11148" y="14694"/>
                    <a:pt x="10509" y="14769"/>
                    <a:pt x="9899" y="14769"/>
                  </a:cubicBezTo>
                  <a:cubicBezTo>
                    <a:pt x="3087" y="14769"/>
                    <a:pt x="1" y="5401"/>
                    <a:pt x="6545" y="1504"/>
                  </a:cubicBezTo>
                  <a:cubicBezTo>
                    <a:pt x="6832" y="1343"/>
                    <a:pt x="6663" y="940"/>
                    <a:pt x="6398" y="940"/>
                  </a:cubicBezTo>
                  <a:cubicBezTo>
                    <a:pt x="6351" y="940"/>
                    <a:pt x="6302" y="952"/>
                    <a:pt x="6251" y="980"/>
                  </a:cubicBezTo>
                  <a:cubicBezTo>
                    <a:pt x="669" y="4098"/>
                    <a:pt x="1222" y="12366"/>
                    <a:pt x="7011" y="14777"/>
                  </a:cubicBezTo>
                  <a:lnTo>
                    <a:pt x="2182" y="14777"/>
                  </a:lnTo>
                  <a:cubicBezTo>
                    <a:pt x="1795" y="14777"/>
                    <a:pt x="1795" y="15378"/>
                    <a:pt x="2182" y="15378"/>
                  </a:cubicBezTo>
                  <a:lnTo>
                    <a:pt x="9971" y="15378"/>
                  </a:lnTo>
                  <a:cubicBezTo>
                    <a:pt x="10541" y="15378"/>
                    <a:pt x="11108" y="15314"/>
                    <a:pt x="11659" y="15189"/>
                  </a:cubicBezTo>
                  <a:lnTo>
                    <a:pt x="11659" y="15189"/>
                  </a:lnTo>
                  <a:cubicBezTo>
                    <a:pt x="11566" y="15671"/>
                    <a:pt x="11518" y="16156"/>
                    <a:pt x="11518" y="16633"/>
                  </a:cubicBezTo>
                  <a:cubicBezTo>
                    <a:pt x="11518" y="18745"/>
                    <a:pt x="13237" y="20472"/>
                    <a:pt x="15351" y="20481"/>
                  </a:cubicBezTo>
                  <a:cubicBezTo>
                    <a:pt x="15356" y="20481"/>
                    <a:pt x="15360" y="20481"/>
                    <a:pt x="15365" y="20481"/>
                  </a:cubicBezTo>
                  <a:cubicBezTo>
                    <a:pt x="16607" y="20481"/>
                    <a:pt x="17777" y="19861"/>
                    <a:pt x="18499" y="18823"/>
                  </a:cubicBezTo>
                  <a:cubicBezTo>
                    <a:pt x="18658" y="18595"/>
                    <a:pt x="18449" y="18354"/>
                    <a:pt x="18237" y="18354"/>
                  </a:cubicBezTo>
                  <a:cubicBezTo>
                    <a:pt x="18153" y="18354"/>
                    <a:pt x="18069" y="18392"/>
                    <a:pt x="18006" y="18482"/>
                  </a:cubicBezTo>
                  <a:cubicBezTo>
                    <a:pt x="17759" y="18837"/>
                    <a:pt x="17448" y="19136"/>
                    <a:pt x="17098" y="19364"/>
                  </a:cubicBezTo>
                  <a:cubicBezTo>
                    <a:pt x="17715" y="17929"/>
                    <a:pt x="16494" y="16345"/>
                    <a:pt x="15589" y="15320"/>
                  </a:cubicBezTo>
                  <a:cubicBezTo>
                    <a:pt x="15529" y="15254"/>
                    <a:pt x="15447" y="15221"/>
                    <a:pt x="15366" y="15221"/>
                  </a:cubicBezTo>
                  <a:cubicBezTo>
                    <a:pt x="15286" y="15221"/>
                    <a:pt x="15206" y="15252"/>
                    <a:pt x="15147" y="15315"/>
                  </a:cubicBezTo>
                  <a:cubicBezTo>
                    <a:pt x="14936" y="15525"/>
                    <a:pt x="12842" y="17867"/>
                    <a:pt x="13641" y="19382"/>
                  </a:cubicBezTo>
                  <a:cubicBezTo>
                    <a:pt x="11397" y="17984"/>
                    <a:pt x="12004" y="14954"/>
                    <a:pt x="13107" y="12967"/>
                  </a:cubicBezTo>
                  <a:lnTo>
                    <a:pt x="13107" y="12967"/>
                  </a:lnTo>
                  <a:cubicBezTo>
                    <a:pt x="13318" y="13364"/>
                    <a:pt x="13741" y="13609"/>
                    <a:pt x="14152" y="13609"/>
                  </a:cubicBezTo>
                  <a:cubicBezTo>
                    <a:pt x="14465" y="13609"/>
                    <a:pt x="14770" y="13468"/>
                    <a:pt x="14971" y="13144"/>
                  </a:cubicBezTo>
                  <a:cubicBezTo>
                    <a:pt x="15331" y="12565"/>
                    <a:pt x="15196" y="11554"/>
                    <a:pt x="15040" y="10860"/>
                  </a:cubicBezTo>
                  <a:lnTo>
                    <a:pt x="15040" y="10860"/>
                  </a:lnTo>
                  <a:cubicBezTo>
                    <a:pt x="16477" y="11903"/>
                    <a:pt x="17003" y="13800"/>
                    <a:pt x="17009" y="13821"/>
                  </a:cubicBezTo>
                  <a:cubicBezTo>
                    <a:pt x="17063" y="13967"/>
                    <a:pt x="17159" y="14040"/>
                    <a:pt x="17294" y="14040"/>
                  </a:cubicBezTo>
                  <a:cubicBezTo>
                    <a:pt x="17323" y="14040"/>
                    <a:pt x="17354" y="14037"/>
                    <a:pt x="17387" y="14030"/>
                  </a:cubicBezTo>
                  <a:cubicBezTo>
                    <a:pt x="17641" y="13952"/>
                    <a:pt x="17816" y="13777"/>
                    <a:pt x="17932" y="13582"/>
                  </a:cubicBezTo>
                  <a:cubicBezTo>
                    <a:pt x="18387" y="14658"/>
                    <a:pt x="18770" y="15977"/>
                    <a:pt x="18558" y="17152"/>
                  </a:cubicBezTo>
                  <a:cubicBezTo>
                    <a:pt x="18518" y="17368"/>
                    <a:pt x="18693" y="17497"/>
                    <a:pt x="18863" y="17497"/>
                  </a:cubicBezTo>
                  <a:cubicBezTo>
                    <a:pt x="18991" y="17497"/>
                    <a:pt x="19118" y="17423"/>
                    <a:pt x="19147" y="17259"/>
                  </a:cubicBezTo>
                  <a:cubicBezTo>
                    <a:pt x="19201" y="16968"/>
                    <a:pt x="19221" y="16669"/>
                    <a:pt x="19210" y="16374"/>
                  </a:cubicBezTo>
                  <a:lnTo>
                    <a:pt x="19209" y="16374"/>
                  </a:lnTo>
                  <a:cubicBezTo>
                    <a:pt x="19161" y="15205"/>
                    <a:pt x="18763" y="13803"/>
                    <a:pt x="18144" y="12625"/>
                  </a:cubicBezTo>
                  <a:cubicBezTo>
                    <a:pt x="18087" y="12518"/>
                    <a:pt x="17985" y="12469"/>
                    <a:pt x="17883" y="12469"/>
                  </a:cubicBezTo>
                  <a:cubicBezTo>
                    <a:pt x="17737" y="12469"/>
                    <a:pt x="17591" y="12570"/>
                    <a:pt x="17579" y="12743"/>
                  </a:cubicBezTo>
                  <a:cubicBezTo>
                    <a:pt x="17572" y="12824"/>
                    <a:pt x="17536" y="13049"/>
                    <a:pt x="17444" y="13229"/>
                  </a:cubicBezTo>
                  <a:cubicBezTo>
                    <a:pt x="17292" y="12824"/>
                    <a:pt x="17015" y="12196"/>
                    <a:pt x="16569" y="11574"/>
                  </a:cubicBezTo>
                  <a:cubicBezTo>
                    <a:pt x="19641" y="6275"/>
                    <a:pt x="15585" y="1"/>
                    <a:pt x="100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3" name="Google Shape;1863;p73"/>
          <p:cNvGrpSpPr/>
          <p:nvPr/>
        </p:nvGrpSpPr>
        <p:grpSpPr>
          <a:xfrm>
            <a:off x="5320893" y="1957467"/>
            <a:ext cx="519966" cy="455805"/>
            <a:chOff x="5326355" y="1957467"/>
            <a:chExt cx="519966" cy="455805"/>
          </a:xfrm>
        </p:grpSpPr>
        <p:sp>
          <p:nvSpPr>
            <p:cNvPr id="1864" name="Google Shape;1864;p73"/>
            <p:cNvSpPr/>
            <p:nvPr/>
          </p:nvSpPr>
          <p:spPr>
            <a:xfrm>
              <a:off x="5326355" y="1957467"/>
              <a:ext cx="519966" cy="455805"/>
            </a:xfrm>
            <a:custGeom>
              <a:avLst/>
              <a:gdLst/>
              <a:ahLst/>
              <a:cxnLst/>
              <a:rect l="l" t="t" r="r" b="b"/>
              <a:pathLst>
                <a:path w="23364" h="20481" extrusionOk="0">
                  <a:moveTo>
                    <a:pt x="10362" y="1"/>
                  </a:moveTo>
                  <a:cubicBezTo>
                    <a:pt x="5097" y="1"/>
                    <a:pt x="34" y="4083"/>
                    <a:pt x="28" y="10235"/>
                  </a:cubicBezTo>
                  <a:cubicBezTo>
                    <a:pt x="0" y="16174"/>
                    <a:pt x="4958" y="20480"/>
                    <a:pt x="10317" y="20480"/>
                  </a:cubicBezTo>
                  <a:cubicBezTo>
                    <a:pt x="11967" y="20480"/>
                    <a:pt x="13655" y="20072"/>
                    <a:pt x="15247" y="19177"/>
                  </a:cubicBezTo>
                  <a:cubicBezTo>
                    <a:pt x="15535" y="19016"/>
                    <a:pt x="15366" y="18613"/>
                    <a:pt x="15100" y="18613"/>
                  </a:cubicBezTo>
                  <a:cubicBezTo>
                    <a:pt x="15054" y="18613"/>
                    <a:pt x="15005" y="18625"/>
                    <a:pt x="14954" y="18653"/>
                  </a:cubicBezTo>
                  <a:cubicBezTo>
                    <a:pt x="13455" y="19496"/>
                    <a:pt x="11866" y="19880"/>
                    <a:pt x="10313" y="19880"/>
                  </a:cubicBezTo>
                  <a:cubicBezTo>
                    <a:pt x="5269" y="19880"/>
                    <a:pt x="601" y="15825"/>
                    <a:pt x="627" y="10235"/>
                  </a:cubicBezTo>
                  <a:cubicBezTo>
                    <a:pt x="523" y="5117"/>
                    <a:pt x="4979" y="599"/>
                    <a:pt x="10084" y="599"/>
                  </a:cubicBezTo>
                  <a:cubicBezTo>
                    <a:pt x="10144" y="599"/>
                    <a:pt x="10204" y="599"/>
                    <a:pt x="10263" y="600"/>
                  </a:cubicBezTo>
                  <a:cubicBezTo>
                    <a:pt x="19380" y="642"/>
                    <a:pt x="23363" y="12122"/>
                    <a:pt x="16229" y="17803"/>
                  </a:cubicBezTo>
                  <a:cubicBezTo>
                    <a:pt x="15983" y="17997"/>
                    <a:pt x="16177" y="18340"/>
                    <a:pt x="16421" y="18340"/>
                  </a:cubicBezTo>
                  <a:cubicBezTo>
                    <a:pt x="16480" y="18340"/>
                    <a:pt x="16542" y="18320"/>
                    <a:pt x="16601" y="18273"/>
                  </a:cubicBezTo>
                  <a:cubicBezTo>
                    <a:pt x="21373" y="14661"/>
                    <a:pt x="21814" y="7144"/>
                    <a:pt x="17500" y="2998"/>
                  </a:cubicBezTo>
                  <a:cubicBezTo>
                    <a:pt x="15425" y="927"/>
                    <a:pt x="12871" y="1"/>
                    <a:pt x="10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73"/>
            <p:cNvSpPr/>
            <p:nvPr/>
          </p:nvSpPr>
          <p:spPr>
            <a:xfrm>
              <a:off x="5334746" y="1991918"/>
              <a:ext cx="478727" cy="386325"/>
            </a:xfrm>
            <a:custGeom>
              <a:avLst/>
              <a:gdLst/>
              <a:ahLst/>
              <a:cxnLst/>
              <a:rect l="l" t="t" r="r" b="b"/>
              <a:pathLst>
                <a:path w="21511" h="17359" extrusionOk="0">
                  <a:moveTo>
                    <a:pt x="9886" y="1"/>
                  </a:moveTo>
                  <a:cubicBezTo>
                    <a:pt x="8546" y="1"/>
                    <a:pt x="7254" y="309"/>
                    <a:pt x="6044" y="918"/>
                  </a:cubicBezTo>
                  <a:cubicBezTo>
                    <a:pt x="5745" y="1069"/>
                    <a:pt x="5905" y="1488"/>
                    <a:pt x="6177" y="1488"/>
                  </a:cubicBezTo>
                  <a:cubicBezTo>
                    <a:pt x="6220" y="1488"/>
                    <a:pt x="6266" y="1477"/>
                    <a:pt x="6314" y="1453"/>
                  </a:cubicBezTo>
                  <a:cubicBezTo>
                    <a:pt x="7440" y="888"/>
                    <a:pt x="8641" y="600"/>
                    <a:pt x="9886" y="600"/>
                  </a:cubicBezTo>
                  <a:cubicBezTo>
                    <a:pt x="17008" y="663"/>
                    <a:pt x="20708" y="9285"/>
                    <a:pt x="15582" y="14384"/>
                  </a:cubicBezTo>
                  <a:cubicBezTo>
                    <a:pt x="14057" y="15968"/>
                    <a:pt x="11971" y="16760"/>
                    <a:pt x="9885" y="16760"/>
                  </a:cubicBezTo>
                  <a:cubicBezTo>
                    <a:pt x="7799" y="16760"/>
                    <a:pt x="5714" y="15968"/>
                    <a:pt x="4189" y="14384"/>
                  </a:cubicBezTo>
                  <a:cubicBezTo>
                    <a:pt x="681" y="10953"/>
                    <a:pt x="1130" y="5185"/>
                    <a:pt x="5022" y="2264"/>
                  </a:cubicBezTo>
                  <a:cubicBezTo>
                    <a:pt x="5272" y="2072"/>
                    <a:pt x="5080" y="1723"/>
                    <a:pt x="4834" y="1723"/>
                  </a:cubicBezTo>
                  <a:cubicBezTo>
                    <a:pt x="4777" y="1723"/>
                    <a:pt x="4716" y="1742"/>
                    <a:pt x="4658" y="1787"/>
                  </a:cubicBezTo>
                  <a:cubicBezTo>
                    <a:pt x="483" y="4920"/>
                    <a:pt x="1" y="11129"/>
                    <a:pt x="3766" y="14809"/>
                  </a:cubicBezTo>
                  <a:cubicBezTo>
                    <a:pt x="5402" y="16509"/>
                    <a:pt x="7644" y="17358"/>
                    <a:pt x="9886" y="17358"/>
                  </a:cubicBezTo>
                  <a:cubicBezTo>
                    <a:pt x="12128" y="17358"/>
                    <a:pt x="14370" y="16509"/>
                    <a:pt x="16007" y="14809"/>
                  </a:cubicBezTo>
                  <a:cubicBezTo>
                    <a:pt x="21511" y="9350"/>
                    <a:pt x="17529" y="48"/>
                    <a:pt x="9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73"/>
            <p:cNvSpPr/>
            <p:nvPr/>
          </p:nvSpPr>
          <p:spPr>
            <a:xfrm>
              <a:off x="5387045" y="2025479"/>
              <a:ext cx="335450" cy="243937"/>
            </a:xfrm>
            <a:custGeom>
              <a:avLst/>
              <a:gdLst/>
              <a:ahLst/>
              <a:cxnLst/>
              <a:rect l="l" t="t" r="r" b="b"/>
              <a:pathLst>
                <a:path w="15073" h="10961" extrusionOk="0">
                  <a:moveTo>
                    <a:pt x="7236" y="581"/>
                  </a:moveTo>
                  <a:lnTo>
                    <a:pt x="7236" y="2004"/>
                  </a:lnTo>
                  <a:cubicBezTo>
                    <a:pt x="5961" y="2076"/>
                    <a:pt x="4771" y="2608"/>
                    <a:pt x="3860" y="3519"/>
                  </a:cubicBezTo>
                  <a:cubicBezTo>
                    <a:pt x="3605" y="3773"/>
                    <a:pt x="3380" y="4051"/>
                    <a:pt x="3184" y="4348"/>
                  </a:cubicBezTo>
                  <a:lnTo>
                    <a:pt x="1951" y="3636"/>
                  </a:lnTo>
                  <a:cubicBezTo>
                    <a:pt x="3104" y="1834"/>
                    <a:pt x="5099" y="674"/>
                    <a:pt x="7236" y="581"/>
                  </a:cubicBezTo>
                  <a:close/>
                  <a:moveTo>
                    <a:pt x="7837" y="581"/>
                  </a:moveTo>
                  <a:cubicBezTo>
                    <a:pt x="9974" y="674"/>
                    <a:pt x="11968" y="1834"/>
                    <a:pt x="13122" y="3636"/>
                  </a:cubicBezTo>
                  <a:lnTo>
                    <a:pt x="11889" y="4348"/>
                  </a:lnTo>
                  <a:cubicBezTo>
                    <a:pt x="11506" y="3764"/>
                    <a:pt x="11000" y="3256"/>
                    <a:pt x="10420" y="2867"/>
                  </a:cubicBezTo>
                  <a:lnTo>
                    <a:pt x="10704" y="2379"/>
                  </a:lnTo>
                  <a:cubicBezTo>
                    <a:pt x="10840" y="2148"/>
                    <a:pt x="10634" y="1931"/>
                    <a:pt x="10429" y="1931"/>
                  </a:cubicBezTo>
                  <a:cubicBezTo>
                    <a:pt x="10339" y="1931"/>
                    <a:pt x="10248" y="1974"/>
                    <a:pt x="10188" y="2076"/>
                  </a:cubicBezTo>
                  <a:lnTo>
                    <a:pt x="9903" y="2563"/>
                  </a:lnTo>
                  <a:cubicBezTo>
                    <a:pt x="9266" y="2237"/>
                    <a:pt x="8566" y="2045"/>
                    <a:pt x="7837" y="2004"/>
                  </a:cubicBezTo>
                  <a:lnTo>
                    <a:pt x="7837" y="581"/>
                  </a:lnTo>
                  <a:close/>
                  <a:moveTo>
                    <a:pt x="7542" y="6447"/>
                  </a:moveTo>
                  <a:cubicBezTo>
                    <a:pt x="7569" y="6447"/>
                    <a:pt x="7596" y="6448"/>
                    <a:pt x="7624" y="6451"/>
                  </a:cubicBezTo>
                  <a:cubicBezTo>
                    <a:pt x="7509" y="6647"/>
                    <a:pt x="7392" y="6845"/>
                    <a:pt x="7277" y="7041"/>
                  </a:cubicBezTo>
                  <a:cubicBezTo>
                    <a:pt x="7147" y="7264"/>
                    <a:pt x="7349" y="7496"/>
                    <a:pt x="7553" y="7496"/>
                  </a:cubicBezTo>
                  <a:cubicBezTo>
                    <a:pt x="7642" y="7496"/>
                    <a:pt x="7732" y="7452"/>
                    <a:pt x="7795" y="7345"/>
                  </a:cubicBezTo>
                  <a:lnTo>
                    <a:pt x="8140" y="6755"/>
                  </a:lnTo>
                  <a:cubicBezTo>
                    <a:pt x="8230" y="6879"/>
                    <a:pt x="8282" y="7029"/>
                    <a:pt x="8282" y="7193"/>
                  </a:cubicBezTo>
                  <a:cubicBezTo>
                    <a:pt x="8262" y="7688"/>
                    <a:pt x="7899" y="7935"/>
                    <a:pt x="7536" y="7935"/>
                  </a:cubicBezTo>
                  <a:cubicBezTo>
                    <a:pt x="7173" y="7935"/>
                    <a:pt x="6810" y="7688"/>
                    <a:pt x="6790" y="7193"/>
                  </a:cubicBezTo>
                  <a:cubicBezTo>
                    <a:pt x="6790" y="6785"/>
                    <a:pt x="7142" y="6447"/>
                    <a:pt x="7542" y="6447"/>
                  </a:cubicBezTo>
                  <a:close/>
                  <a:moveTo>
                    <a:pt x="13422" y="4156"/>
                  </a:moveTo>
                  <a:lnTo>
                    <a:pt x="13422" y="4156"/>
                  </a:lnTo>
                  <a:cubicBezTo>
                    <a:pt x="14398" y="6015"/>
                    <a:pt x="14397" y="8385"/>
                    <a:pt x="13416" y="10241"/>
                  </a:cubicBezTo>
                  <a:lnTo>
                    <a:pt x="12184" y="9531"/>
                  </a:lnTo>
                  <a:cubicBezTo>
                    <a:pt x="12915" y="8103"/>
                    <a:pt x="12917" y="6298"/>
                    <a:pt x="12189" y="4867"/>
                  </a:cubicBezTo>
                  <a:lnTo>
                    <a:pt x="13422" y="4156"/>
                  </a:lnTo>
                  <a:close/>
                  <a:moveTo>
                    <a:pt x="1652" y="4155"/>
                  </a:moveTo>
                  <a:lnTo>
                    <a:pt x="2884" y="4867"/>
                  </a:lnTo>
                  <a:cubicBezTo>
                    <a:pt x="2156" y="6298"/>
                    <a:pt x="2158" y="8103"/>
                    <a:pt x="2888" y="9532"/>
                  </a:cubicBezTo>
                  <a:lnTo>
                    <a:pt x="1661" y="10251"/>
                  </a:lnTo>
                  <a:cubicBezTo>
                    <a:pt x="676" y="8392"/>
                    <a:pt x="673" y="6018"/>
                    <a:pt x="1652" y="4155"/>
                  </a:cubicBezTo>
                  <a:close/>
                  <a:moveTo>
                    <a:pt x="7536" y="0"/>
                  </a:moveTo>
                  <a:cubicBezTo>
                    <a:pt x="5088" y="0"/>
                    <a:pt x="2640" y="1198"/>
                    <a:pt x="1275" y="3593"/>
                  </a:cubicBezTo>
                  <a:cubicBezTo>
                    <a:pt x="1" y="5760"/>
                    <a:pt x="4" y="8639"/>
                    <a:pt x="1283" y="10804"/>
                  </a:cubicBezTo>
                  <a:cubicBezTo>
                    <a:pt x="1339" y="10901"/>
                    <a:pt x="1448" y="10960"/>
                    <a:pt x="1557" y="10960"/>
                  </a:cubicBezTo>
                  <a:cubicBezTo>
                    <a:pt x="1607" y="10960"/>
                    <a:pt x="1656" y="10948"/>
                    <a:pt x="1701" y="10922"/>
                  </a:cubicBezTo>
                  <a:lnTo>
                    <a:pt x="3441" y="9904"/>
                  </a:lnTo>
                  <a:cubicBezTo>
                    <a:pt x="3584" y="9820"/>
                    <a:pt x="3633" y="9638"/>
                    <a:pt x="3550" y="9494"/>
                  </a:cubicBezTo>
                  <a:cubicBezTo>
                    <a:pt x="2738" y="8095"/>
                    <a:pt x="2738" y="6304"/>
                    <a:pt x="3546" y="4903"/>
                  </a:cubicBezTo>
                  <a:cubicBezTo>
                    <a:pt x="4353" y="3449"/>
                    <a:pt x="5973" y="2598"/>
                    <a:pt x="7592" y="2598"/>
                  </a:cubicBezTo>
                  <a:cubicBezTo>
                    <a:pt x="8282" y="2598"/>
                    <a:pt x="8972" y="2752"/>
                    <a:pt x="9598" y="3081"/>
                  </a:cubicBezTo>
                  <a:lnTo>
                    <a:pt x="7941" y="5909"/>
                  </a:lnTo>
                  <a:cubicBezTo>
                    <a:pt x="7808" y="5865"/>
                    <a:pt x="7674" y="5845"/>
                    <a:pt x="7542" y="5845"/>
                  </a:cubicBezTo>
                  <a:cubicBezTo>
                    <a:pt x="6831" y="5845"/>
                    <a:pt x="6177" y="6440"/>
                    <a:pt x="6190" y="7193"/>
                  </a:cubicBezTo>
                  <a:cubicBezTo>
                    <a:pt x="6227" y="8085"/>
                    <a:pt x="6882" y="8531"/>
                    <a:pt x="7536" y="8531"/>
                  </a:cubicBezTo>
                  <a:cubicBezTo>
                    <a:pt x="8190" y="8531"/>
                    <a:pt x="8845" y="8085"/>
                    <a:pt x="8881" y="7193"/>
                  </a:cubicBezTo>
                  <a:cubicBezTo>
                    <a:pt x="8881" y="6807"/>
                    <a:pt x="8719" y="6459"/>
                    <a:pt x="8459" y="6212"/>
                  </a:cubicBezTo>
                  <a:lnTo>
                    <a:pt x="10115" y="3386"/>
                  </a:lnTo>
                  <a:cubicBezTo>
                    <a:pt x="10694" y="3780"/>
                    <a:pt x="11172" y="4300"/>
                    <a:pt x="11527" y="4903"/>
                  </a:cubicBezTo>
                  <a:cubicBezTo>
                    <a:pt x="12334" y="6304"/>
                    <a:pt x="12334" y="8095"/>
                    <a:pt x="11523" y="9494"/>
                  </a:cubicBezTo>
                  <a:cubicBezTo>
                    <a:pt x="11446" y="9661"/>
                    <a:pt x="11483" y="9799"/>
                    <a:pt x="11633" y="9904"/>
                  </a:cubicBezTo>
                  <a:lnTo>
                    <a:pt x="13381" y="10914"/>
                  </a:lnTo>
                  <a:cubicBezTo>
                    <a:pt x="13435" y="10944"/>
                    <a:pt x="13491" y="10960"/>
                    <a:pt x="13545" y="10960"/>
                  </a:cubicBezTo>
                  <a:cubicBezTo>
                    <a:pt x="13639" y="10960"/>
                    <a:pt x="13728" y="10912"/>
                    <a:pt x="13790" y="10804"/>
                  </a:cubicBezTo>
                  <a:cubicBezTo>
                    <a:pt x="15069" y="8639"/>
                    <a:pt x="15072" y="5760"/>
                    <a:pt x="13798" y="3593"/>
                  </a:cubicBezTo>
                  <a:cubicBezTo>
                    <a:pt x="12432" y="1198"/>
                    <a:pt x="9984" y="0"/>
                    <a:pt x="7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73"/>
            <p:cNvSpPr/>
            <p:nvPr/>
          </p:nvSpPr>
          <p:spPr>
            <a:xfrm>
              <a:off x="5505352" y="2225440"/>
              <a:ext cx="98834" cy="13353"/>
            </a:xfrm>
            <a:custGeom>
              <a:avLst/>
              <a:gdLst/>
              <a:ahLst/>
              <a:cxnLst/>
              <a:rect l="l" t="t" r="r" b="b"/>
              <a:pathLst>
                <a:path w="4441" h="600" extrusionOk="0">
                  <a:moveTo>
                    <a:pt x="397" y="0"/>
                  </a:moveTo>
                  <a:cubicBezTo>
                    <a:pt x="1" y="14"/>
                    <a:pt x="1" y="587"/>
                    <a:pt x="397" y="599"/>
                  </a:cubicBezTo>
                  <a:lnTo>
                    <a:pt x="4043" y="599"/>
                  </a:lnTo>
                  <a:cubicBezTo>
                    <a:pt x="4440" y="585"/>
                    <a:pt x="4440" y="14"/>
                    <a:pt x="4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73"/>
            <p:cNvSpPr/>
            <p:nvPr/>
          </p:nvSpPr>
          <p:spPr>
            <a:xfrm>
              <a:off x="5438521" y="2249275"/>
              <a:ext cx="232453" cy="96364"/>
            </a:xfrm>
            <a:custGeom>
              <a:avLst/>
              <a:gdLst/>
              <a:ahLst/>
              <a:cxnLst/>
              <a:rect l="l" t="t" r="r" b="b"/>
              <a:pathLst>
                <a:path w="10445" h="4330" extrusionOk="0">
                  <a:moveTo>
                    <a:pt x="8263" y="599"/>
                  </a:moveTo>
                  <a:lnTo>
                    <a:pt x="9688" y="2025"/>
                  </a:lnTo>
                  <a:cubicBezTo>
                    <a:pt x="8479" y="3127"/>
                    <a:pt x="6905" y="3730"/>
                    <a:pt x="5223" y="3730"/>
                  </a:cubicBezTo>
                  <a:cubicBezTo>
                    <a:pt x="3541" y="3730"/>
                    <a:pt x="1968" y="3127"/>
                    <a:pt x="759" y="2025"/>
                  </a:cubicBezTo>
                  <a:lnTo>
                    <a:pt x="2184" y="599"/>
                  </a:lnTo>
                  <a:close/>
                  <a:moveTo>
                    <a:pt x="2060" y="0"/>
                  </a:moveTo>
                  <a:cubicBezTo>
                    <a:pt x="1980" y="0"/>
                    <a:pt x="1905" y="32"/>
                    <a:pt x="1848" y="87"/>
                  </a:cubicBezTo>
                  <a:lnTo>
                    <a:pt x="119" y="1817"/>
                  </a:lnTo>
                  <a:cubicBezTo>
                    <a:pt x="1" y="1960"/>
                    <a:pt x="1" y="2100"/>
                    <a:pt x="119" y="2241"/>
                  </a:cubicBezTo>
                  <a:cubicBezTo>
                    <a:pt x="1465" y="3588"/>
                    <a:pt x="3278" y="4329"/>
                    <a:pt x="5223" y="4329"/>
                  </a:cubicBezTo>
                  <a:cubicBezTo>
                    <a:pt x="7167" y="4329"/>
                    <a:pt x="8981" y="3588"/>
                    <a:pt x="10328" y="2241"/>
                  </a:cubicBezTo>
                  <a:cubicBezTo>
                    <a:pt x="10444" y="2100"/>
                    <a:pt x="10444" y="1960"/>
                    <a:pt x="10328" y="1817"/>
                  </a:cubicBezTo>
                  <a:lnTo>
                    <a:pt x="8598" y="87"/>
                  </a:lnTo>
                  <a:cubicBezTo>
                    <a:pt x="8542" y="32"/>
                    <a:pt x="8465" y="0"/>
                    <a:pt x="8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9" name="Google Shape;1869;p73"/>
          <p:cNvGrpSpPr/>
          <p:nvPr/>
        </p:nvGrpSpPr>
        <p:grpSpPr>
          <a:xfrm>
            <a:off x="3359103" y="2753017"/>
            <a:ext cx="455782" cy="318046"/>
            <a:chOff x="3359103" y="2753017"/>
            <a:chExt cx="455782" cy="318046"/>
          </a:xfrm>
        </p:grpSpPr>
        <p:sp>
          <p:nvSpPr>
            <p:cNvPr id="1870" name="Google Shape;1870;p73"/>
            <p:cNvSpPr/>
            <p:nvPr/>
          </p:nvSpPr>
          <p:spPr>
            <a:xfrm>
              <a:off x="3591066" y="2753017"/>
              <a:ext cx="223819" cy="318046"/>
            </a:xfrm>
            <a:custGeom>
              <a:avLst/>
              <a:gdLst/>
              <a:ahLst/>
              <a:cxnLst/>
              <a:rect l="l" t="t" r="r" b="b"/>
              <a:pathLst>
                <a:path w="10057" h="14291" extrusionOk="0">
                  <a:moveTo>
                    <a:pt x="356" y="0"/>
                  </a:moveTo>
                  <a:cubicBezTo>
                    <a:pt x="191" y="0"/>
                    <a:pt x="56" y="135"/>
                    <a:pt x="56" y="300"/>
                  </a:cubicBezTo>
                  <a:lnTo>
                    <a:pt x="56" y="4365"/>
                  </a:lnTo>
                  <a:cubicBezTo>
                    <a:pt x="56" y="4530"/>
                    <a:pt x="191" y="4665"/>
                    <a:pt x="356" y="4665"/>
                  </a:cubicBezTo>
                  <a:lnTo>
                    <a:pt x="2884" y="4665"/>
                  </a:lnTo>
                  <a:cubicBezTo>
                    <a:pt x="3049" y="4665"/>
                    <a:pt x="3183" y="4530"/>
                    <a:pt x="3183" y="4365"/>
                  </a:cubicBezTo>
                  <a:lnTo>
                    <a:pt x="3183" y="3168"/>
                  </a:lnTo>
                  <a:lnTo>
                    <a:pt x="6596" y="3168"/>
                  </a:lnTo>
                  <a:lnTo>
                    <a:pt x="126" y="13835"/>
                  </a:lnTo>
                  <a:cubicBezTo>
                    <a:pt x="1" y="14042"/>
                    <a:pt x="171" y="14290"/>
                    <a:pt x="382" y="14290"/>
                  </a:cubicBezTo>
                  <a:lnTo>
                    <a:pt x="3707" y="14290"/>
                  </a:lnTo>
                  <a:cubicBezTo>
                    <a:pt x="3812" y="14290"/>
                    <a:pt x="3910" y="14235"/>
                    <a:pt x="3964" y="14143"/>
                  </a:cubicBezTo>
                  <a:lnTo>
                    <a:pt x="5661" y="11300"/>
                  </a:lnTo>
                  <a:cubicBezTo>
                    <a:pt x="5799" y="11068"/>
                    <a:pt x="5592" y="10848"/>
                    <a:pt x="5386" y="10848"/>
                  </a:cubicBezTo>
                  <a:cubicBezTo>
                    <a:pt x="5296" y="10848"/>
                    <a:pt x="5206" y="10890"/>
                    <a:pt x="5145" y="10992"/>
                  </a:cubicBezTo>
                  <a:lnTo>
                    <a:pt x="3537" y="13690"/>
                  </a:lnTo>
                  <a:lnTo>
                    <a:pt x="915" y="13690"/>
                  </a:lnTo>
                  <a:lnTo>
                    <a:pt x="7386" y="3024"/>
                  </a:lnTo>
                  <a:cubicBezTo>
                    <a:pt x="7512" y="2816"/>
                    <a:pt x="7342" y="2569"/>
                    <a:pt x="7129" y="2569"/>
                  </a:cubicBezTo>
                  <a:lnTo>
                    <a:pt x="2884" y="2569"/>
                  </a:lnTo>
                  <a:cubicBezTo>
                    <a:pt x="2717" y="2569"/>
                    <a:pt x="2584" y="2702"/>
                    <a:pt x="2584" y="2869"/>
                  </a:cubicBezTo>
                  <a:lnTo>
                    <a:pt x="2584" y="4064"/>
                  </a:lnTo>
                  <a:lnTo>
                    <a:pt x="656" y="4064"/>
                  </a:lnTo>
                  <a:lnTo>
                    <a:pt x="656" y="601"/>
                  </a:lnTo>
                  <a:lnTo>
                    <a:pt x="9458" y="601"/>
                  </a:lnTo>
                  <a:lnTo>
                    <a:pt x="9458" y="3763"/>
                  </a:lnTo>
                  <a:lnTo>
                    <a:pt x="5962" y="9624"/>
                  </a:lnTo>
                  <a:cubicBezTo>
                    <a:pt x="5823" y="9855"/>
                    <a:pt x="6030" y="10074"/>
                    <a:pt x="6235" y="10074"/>
                  </a:cubicBezTo>
                  <a:cubicBezTo>
                    <a:pt x="6326" y="10074"/>
                    <a:pt x="6416" y="10032"/>
                    <a:pt x="6476" y="9930"/>
                  </a:cubicBezTo>
                  <a:lnTo>
                    <a:pt x="10015" y="3998"/>
                  </a:lnTo>
                  <a:cubicBezTo>
                    <a:pt x="10043" y="3953"/>
                    <a:pt x="10057" y="3899"/>
                    <a:pt x="10057" y="3845"/>
                  </a:cubicBezTo>
                  <a:lnTo>
                    <a:pt x="10057" y="300"/>
                  </a:lnTo>
                  <a:cubicBezTo>
                    <a:pt x="10057" y="135"/>
                    <a:pt x="9923" y="0"/>
                    <a:pt x="97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73"/>
            <p:cNvSpPr/>
            <p:nvPr/>
          </p:nvSpPr>
          <p:spPr>
            <a:xfrm>
              <a:off x="3620710" y="2782660"/>
              <a:ext cx="162773" cy="264011"/>
            </a:xfrm>
            <a:custGeom>
              <a:avLst/>
              <a:gdLst/>
              <a:ahLst/>
              <a:cxnLst/>
              <a:rect l="l" t="t" r="r" b="b"/>
              <a:pathLst>
                <a:path w="7314" h="11863" extrusionOk="0">
                  <a:moveTo>
                    <a:pt x="300" y="1"/>
                  </a:moveTo>
                  <a:cubicBezTo>
                    <a:pt x="135" y="1"/>
                    <a:pt x="0" y="134"/>
                    <a:pt x="0" y="301"/>
                  </a:cubicBezTo>
                  <a:lnTo>
                    <a:pt x="0" y="1974"/>
                  </a:lnTo>
                  <a:cubicBezTo>
                    <a:pt x="7" y="2173"/>
                    <a:pt x="154" y="2273"/>
                    <a:pt x="300" y="2273"/>
                  </a:cubicBezTo>
                  <a:cubicBezTo>
                    <a:pt x="447" y="2273"/>
                    <a:pt x="594" y="2173"/>
                    <a:pt x="601" y="1974"/>
                  </a:cubicBezTo>
                  <a:lnTo>
                    <a:pt x="601" y="601"/>
                  </a:lnTo>
                  <a:lnTo>
                    <a:pt x="6713" y="601"/>
                  </a:lnTo>
                  <a:lnTo>
                    <a:pt x="6713" y="2052"/>
                  </a:lnTo>
                  <a:lnTo>
                    <a:pt x="1095" y="11409"/>
                  </a:lnTo>
                  <a:cubicBezTo>
                    <a:pt x="1011" y="11550"/>
                    <a:pt x="1057" y="11736"/>
                    <a:pt x="1200" y="11820"/>
                  </a:cubicBezTo>
                  <a:cubicBezTo>
                    <a:pt x="1247" y="11849"/>
                    <a:pt x="1301" y="11863"/>
                    <a:pt x="1353" y="11863"/>
                  </a:cubicBezTo>
                  <a:cubicBezTo>
                    <a:pt x="1455" y="11863"/>
                    <a:pt x="1555" y="11812"/>
                    <a:pt x="1610" y="11717"/>
                  </a:cubicBezTo>
                  <a:lnTo>
                    <a:pt x="7271" y="2290"/>
                  </a:lnTo>
                  <a:cubicBezTo>
                    <a:pt x="7298" y="2244"/>
                    <a:pt x="7314" y="2190"/>
                    <a:pt x="7314" y="2136"/>
                  </a:cubicBezTo>
                  <a:lnTo>
                    <a:pt x="7314" y="301"/>
                  </a:lnTo>
                  <a:cubicBezTo>
                    <a:pt x="7314" y="136"/>
                    <a:pt x="7179" y="1"/>
                    <a:pt x="7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73"/>
            <p:cNvSpPr/>
            <p:nvPr/>
          </p:nvSpPr>
          <p:spPr>
            <a:xfrm>
              <a:off x="3359103" y="2753017"/>
              <a:ext cx="222684" cy="318046"/>
            </a:xfrm>
            <a:custGeom>
              <a:avLst/>
              <a:gdLst/>
              <a:ahLst/>
              <a:cxnLst/>
              <a:rect l="l" t="t" r="r" b="b"/>
              <a:pathLst>
                <a:path w="10006" h="14291" extrusionOk="0">
                  <a:moveTo>
                    <a:pt x="2684" y="0"/>
                  </a:moveTo>
                  <a:cubicBezTo>
                    <a:pt x="2603" y="0"/>
                    <a:pt x="2526" y="32"/>
                    <a:pt x="2470" y="89"/>
                  </a:cubicBezTo>
                  <a:lnTo>
                    <a:pt x="1793" y="778"/>
                  </a:lnTo>
                  <a:cubicBezTo>
                    <a:pt x="1583" y="990"/>
                    <a:pt x="1788" y="1289"/>
                    <a:pt x="2018" y="1289"/>
                  </a:cubicBezTo>
                  <a:cubicBezTo>
                    <a:pt x="2087" y="1289"/>
                    <a:pt x="2157" y="1262"/>
                    <a:pt x="2220" y="1198"/>
                  </a:cubicBezTo>
                  <a:lnTo>
                    <a:pt x="2810" y="601"/>
                  </a:lnTo>
                  <a:lnTo>
                    <a:pt x="7168" y="601"/>
                  </a:lnTo>
                  <a:lnTo>
                    <a:pt x="9388" y="2856"/>
                  </a:lnTo>
                  <a:lnTo>
                    <a:pt x="9403" y="6641"/>
                  </a:lnTo>
                  <a:lnTo>
                    <a:pt x="9115" y="6935"/>
                  </a:lnTo>
                  <a:cubicBezTo>
                    <a:pt x="9001" y="7052"/>
                    <a:pt x="9001" y="7239"/>
                    <a:pt x="9115" y="7355"/>
                  </a:cubicBezTo>
                  <a:lnTo>
                    <a:pt x="9403" y="7649"/>
                  </a:lnTo>
                  <a:lnTo>
                    <a:pt x="9388" y="11435"/>
                  </a:lnTo>
                  <a:lnTo>
                    <a:pt x="7168" y="13690"/>
                  </a:lnTo>
                  <a:lnTo>
                    <a:pt x="2810" y="13690"/>
                  </a:lnTo>
                  <a:lnTo>
                    <a:pt x="601" y="11445"/>
                  </a:lnTo>
                  <a:lnTo>
                    <a:pt x="601" y="9693"/>
                  </a:lnTo>
                  <a:lnTo>
                    <a:pt x="2528" y="9693"/>
                  </a:lnTo>
                  <a:lnTo>
                    <a:pt x="2528" y="10505"/>
                  </a:lnTo>
                  <a:cubicBezTo>
                    <a:pt x="2528" y="10583"/>
                    <a:pt x="2559" y="10658"/>
                    <a:pt x="2614" y="10715"/>
                  </a:cubicBezTo>
                  <a:lnTo>
                    <a:pt x="3516" y="11632"/>
                  </a:lnTo>
                  <a:cubicBezTo>
                    <a:pt x="3573" y="11689"/>
                    <a:pt x="3651" y="11721"/>
                    <a:pt x="3731" y="11721"/>
                  </a:cubicBezTo>
                  <a:lnTo>
                    <a:pt x="6248" y="11721"/>
                  </a:lnTo>
                  <a:cubicBezTo>
                    <a:pt x="6327" y="11721"/>
                    <a:pt x="6405" y="11689"/>
                    <a:pt x="6461" y="11632"/>
                  </a:cubicBezTo>
                  <a:lnTo>
                    <a:pt x="7378" y="10699"/>
                  </a:lnTo>
                  <a:cubicBezTo>
                    <a:pt x="7433" y="10644"/>
                    <a:pt x="7464" y="10569"/>
                    <a:pt x="7464" y="10491"/>
                  </a:cubicBezTo>
                  <a:lnTo>
                    <a:pt x="7473" y="8588"/>
                  </a:lnTo>
                  <a:cubicBezTo>
                    <a:pt x="7473" y="8509"/>
                    <a:pt x="7443" y="8432"/>
                    <a:pt x="7386" y="8375"/>
                  </a:cubicBezTo>
                  <a:lnTo>
                    <a:pt x="6862" y="7842"/>
                  </a:lnTo>
                  <a:cubicBezTo>
                    <a:pt x="6805" y="7786"/>
                    <a:pt x="6729" y="7753"/>
                    <a:pt x="6647" y="7753"/>
                  </a:cubicBezTo>
                  <a:lnTo>
                    <a:pt x="5765" y="7753"/>
                  </a:lnTo>
                  <a:lnTo>
                    <a:pt x="5765" y="6537"/>
                  </a:lnTo>
                  <a:lnTo>
                    <a:pt x="6647" y="6537"/>
                  </a:lnTo>
                  <a:cubicBezTo>
                    <a:pt x="6729" y="6537"/>
                    <a:pt x="6805" y="6505"/>
                    <a:pt x="6862" y="6447"/>
                  </a:cubicBezTo>
                  <a:lnTo>
                    <a:pt x="7386" y="5913"/>
                  </a:lnTo>
                  <a:cubicBezTo>
                    <a:pt x="7443" y="5858"/>
                    <a:pt x="7473" y="5782"/>
                    <a:pt x="7473" y="5702"/>
                  </a:cubicBezTo>
                  <a:lnTo>
                    <a:pt x="7464" y="3799"/>
                  </a:lnTo>
                  <a:cubicBezTo>
                    <a:pt x="7464" y="3721"/>
                    <a:pt x="7433" y="3646"/>
                    <a:pt x="7378" y="3591"/>
                  </a:cubicBezTo>
                  <a:lnTo>
                    <a:pt x="6461" y="2658"/>
                  </a:lnTo>
                  <a:cubicBezTo>
                    <a:pt x="6405" y="2601"/>
                    <a:pt x="6327" y="2569"/>
                    <a:pt x="6248" y="2569"/>
                  </a:cubicBezTo>
                  <a:lnTo>
                    <a:pt x="3731" y="2569"/>
                  </a:lnTo>
                  <a:cubicBezTo>
                    <a:pt x="3651" y="2569"/>
                    <a:pt x="3573" y="2601"/>
                    <a:pt x="3516" y="2658"/>
                  </a:cubicBezTo>
                  <a:lnTo>
                    <a:pt x="2614" y="3576"/>
                  </a:lnTo>
                  <a:cubicBezTo>
                    <a:pt x="2559" y="3631"/>
                    <a:pt x="2528" y="3707"/>
                    <a:pt x="2528" y="3786"/>
                  </a:cubicBezTo>
                  <a:lnTo>
                    <a:pt x="2528" y="4597"/>
                  </a:lnTo>
                  <a:lnTo>
                    <a:pt x="601" y="4597"/>
                  </a:lnTo>
                  <a:lnTo>
                    <a:pt x="601" y="2845"/>
                  </a:lnTo>
                  <a:lnTo>
                    <a:pt x="1106" y="2330"/>
                  </a:lnTo>
                  <a:cubicBezTo>
                    <a:pt x="1316" y="2118"/>
                    <a:pt x="1111" y="1820"/>
                    <a:pt x="882" y="1820"/>
                  </a:cubicBezTo>
                  <a:cubicBezTo>
                    <a:pt x="813" y="1820"/>
                    <a:pt x="742" y="1846"/>
                    <a:pt x="679" y="1910"/>
                  </a:cubicBezTo>
                  <a:lnTo>
                    <a:pt x="88" y="2511"/>
                  </a:lnTo>
                  <a:cubicBezTo>
                    <a:pt x="32" y="2568"/>
                    <a:pt x="0" y="2643"/>
                    <a:pt x="0" y="2722"/>
                  </a:cubicBezTo>
                  <a:lnTo>
                    <a:pt x="0" y="4898"/>
                  </a:lnTo>
                  <a:cubicBezTo>
                    <a:pt x="0" y="5063"/>
                    <a:pt x="135" y="5198"/>
                    <a:pt x="300" y="5198"/>
                  </a:cubicBezTo>
                  <a:lnTo>
                    <a:pt x="2828" y="5198"/>
                  </a:lnTo>
                  <a:cubicBezTo>
                    <a:pt x="2994" y="5198"/>
                    <a:pt x="3128" y="5063"/>
                    <a:pt x="3128" y="4898"/>
                  </a:cubicBezTo>
                  <a:lnTo>
                    <a:pt x="3128" y="3908"/>
                  </a:lnTo>
                  <a:lnTo>
                    <a:pt x="3856" y="3168"/>
                  </a:lnTo>
                  <a:lnTo>
                    <a:pt x="6122" y="3168"/>
                  </a:lnTo>
                  <a:lnTo>
                    <a:pt x="6865" y="3925"/>
                  </a:lnTo>
                  <a:lnTo>
                    <a:pt x="6873" y="5581"/>
                  </a:lnTo>
                  <a:lnTo>
                    <a:pt x="6522" y="5936"/>
                  </a:lnTo>
                  <a:lnTo>
                    <a:pt x="5465" y="5936"/>
                  </a:lnTo>
                  <a:cubicBezTo>
                    <a:pt x="5299" y="5936"/>
                    <a:pt x="5164" y="6071"/>
                    <a:pt x="5164" y="6237"/>
                  </a:cubicBezTo>
                  <a:lnTo>
                    <a:pt x="5164" y="8054"/>
                  </a:lnTo>
                  <a:cubicBezTo>
                    <a:pt x="5164" y="8219"/>
                    <a:pt x="5299" y="8354"/>
                    <a:pt x="5465" y="8354"/>
                  </a:cubicBezTo>
                  <a:lnTo>
                    <a:pt x="6522" y="8354"/>
                  </a:lnTo>
                  <a:lnTo>
                    <a:pt x="6873" y="8709"/>
                  </a:lnTo>
                  <a:lnTo>
                    <a:pt x="6865" y="10365"/>
                  </a:lnTo>
                  <a:lnTo>
                    <a:pt x="6122" y="11122"/>
                  </a:lnTo>
                  <a:lnTo>
                    <a:pt x="3856" y="11122"/>
                  </a:lnTo>
                  <a:lnTo>
                    <a:pt x="3128" y="10382"/>
                  </a:lnTo>
                  <a:lnTo>
                    <a:pt x="3128" y="9393"/>
                  </a:lnTo>
                  <a:cubicBezTo>
                    <a:pt x="3128" y="9227"/>
                    <a:pt x="2994" y="9092"/>
                    <a:pt x="2828" y="9092"/>
                  </a:cubicBezTo>
                  <a:lnTo>
                    <a:pt x="300" y="9092"/>
                  </a:lnTo>
                  <a:cubicBezTo>
                    <a:pt x="135" y="9092"/>
                    <a:pt x="0" y="9227"/>
                    <a:pt x="0" y="9393"/>
                  </a:cubicBezTo>
                  <a:lnTo>
                    <a:pt x="0" y="11568"/>
                  </a:lnTo>
                  <a:cubicBezTo>
                    <a:pt x="0" y="11648"/>
                    <a:pt x="32" y="11723"/>
                    <a:pt x="88" y="11779"/>
                  </a:cubicBezTo>
                  <a:lnTo>
                    <a:pt x="2470" y="14201"/>
                  </a:lnTo>
                  <a:cubicBezTo>
                    <a:pt x="2526" y="14258"/>
                    <a:pt x="2603" y="14290"/>
                    <a:pt x="2684" y="14290"/>
                  </a:cubicBezTo>
                  <a:lnTo>
                    <a:pt x="7294" y="14290"/>
                  </a:lnTo>
                  <a:cubicBezTo>
                    <a:pt x="7375" y="14290"/>
                    <a:pt x="7452" y="14258"/>
                    <a:pt x="7508" y="14201"/>
                  </a:cubicBezTo>
                  <a:lnTo>
                    <a:pt x="9901" y="11769"/>
                  </a:lnTo>
                  <a:cubicBezTo>
                    <a:pt x="9956" y="11712"/>
                    <a:pt x="9987" y="11637"/>
                    <a:pt x="9987" y="11559"/>
                  </a:cubicBezTo>
                  <a:lnTo>
                    <a:pt x="10006" y="7528"/>
                  </a:lnTo>
                  <a:cubicBezTo>
                    <a:pt x="10006" y="7450"/>
                    <a:pt x="9975" y="7373"/>
                    <a:pt x="9918" y="7317"/>
                  </a:cubicBezTo>
                  <a:lnTo>
                    <a:pt x="9750" y="7145"/>
                  </a:lnTo>
                  <a:lnTo>
                    <a:pt x="9918" y="6974"/>
                  </a:lnTo>
                  <a:cubicBezTo>
                    <a:pt x="9975" y="6917"/>
                    <a:pt x="10006" y="6842"/>
                    <a:pt x="10006" y="6762"/>
                  </a:cubicBezTo>
                  <a:lnTo>
                    <a:pt x="10004" y="6762"/>
                  </a:lnTo>
                  <a:lnTo>
                    <a:pt x="9987" y="2732"/>
                  </a:lnTo>
                  <a:cubicBezTo>
                    <a:pt x="9987" y="2653"/>
                    <a:pt x="9956" y="2578"/>
                    <a:pt x="9901" y="2522"/>
                  </a:cubicBezTo>
                  <a:lnTo>
                    <a:pt x="7508" y="90"/>
                  </a:lnTo>
                  <a:cubicBezTo>
                    <a:pt x="7452" y="32"/>
                    <a:pt x="7375" y="0"/>
                    <a:pt x="7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73"/>
            <p:cNvSpPr/>
            <p:nvPr/>
          </p:nvSpPr>
          <p:spPr>
            <a:xfrm>
              <a:off x="3387077" y="2780991"/>
              <a:ext cx="165733" cy="261630"/>
            </a:xfrm>
            <a:custGeom>
              <a:avLst/>
              <a:gdLst/>
              <a:ahLst/>
              <a:cxnLst/>
              <a:rect l="l" t="t" r="r" b="b"/>
              <a:pathLst>
                <a:path w="7447" h="11756" extrusionOk="0">
                  <a:moveTo>
                    <a:pt x="1988" y="1"/>
                  </a:moveTo>
                  <a:cubicBezTo>
                    <a:pt x="1908" y="1"/>
                    <a:pt x="1832" y="31"/>
                    <a:pt x="1776" y="88"/>
                  </a:cubicBezTo>
                  <a:lnTo>
                    <a:pt x="88" y="1776"/>
                  </a:lnTo>
                  <a:cubicBezTo>
                    <a:pt x="33" y="1831"/>
                    <a:pt x="1" y="1908"/>
                    <a:pt x="1" y="1988"/>
                  </a:cubicBezTo>
                  <a:lnTo>
                    <a:pt x="1" y="2720"/>
                  </a:lnTo>
                  <a:cubicBezTo>
                    <a:pt x="1" y="2885"/>
                    <a:pt x="136" y="3020"/>
                    <a:pt x="301" y="3020"/>
                  </a:cubicBezTo>
                  <a:cubicBezTo>
                    <a:pt x="467" y="3020"/>
                    <a:pt x="601" y="2887"/>
                    <a:pt x="601" y="2720"/>
                  </a:cubicBezTo>
                  <a:lnTo>
                    <a:pt x="601" y="2112"/>
                  </a:lnTo>
                  <a:lnTo>
                    <a:pt x="2112" y="600"/>
                  </a:lnTo>
                  <a:lnTo>
                    <a:pt x="5415" y="600"/>
                  </a:lnTo>
                  <a:lnTo>
                    <a:pt x="6846" y="2031"/>
                  </a:lnTo>
                  <a:lnTo>
                    <a:pt x="6846" y="4820"/>
                  </a:lnTo>
                  <a:lnTo>
                    <a:pt x="6032" y="5671"/>
                  </a:lnTo>
                  <a:cubicBezTo>
                    <a:pt x="5922" y="5787"/>
                    <a:pt x="5922" y="5969"/>
                    <a:pt x="6032" y="6086"/>
                  </a:cubicBezTo>
                  <a:lnTo>
                    <a:pt x="6846" y="6934"/>
                  </a:lnTo>
                  <a:lnTo>
                    <a:pt x="6846" y="9726"/>
                  </a:lnTo>
                  <a:lnTo>
                    <a:pt x="5415" y="11155"/>
                  </a:lnTo>
                  <a:lnTo>
                    <a:pt x="2112" y="11155"/>
                  </a:lnTo>
                  <a:lnTo>
                    <a:pt x="601" y="9643"/>
                  </a:lnTo>
                  <a:lnTo>
                    <a:pt x="601" y="9035"/>
                  </a:lnTo>
                  <a:cubicBezTo>
                    <a:pt x="595" y="8836"/>
                    <a:pt x="448" y="8737"/>
                    <a:pt x="301" y="8737"/>
                  </a:cubicBezTo>
                  <a:cubicBezTo>
                    <a:pt x="155" y="8737"/>
                    <a:pt x="8" y="8836"/>
                    <a:pt x="1" y="9035"/>
                  </a:cubicBezTo>
                  <a:lnTo>
                    <a:pt x="1" y="9767"/>
                  </a:lnTo>
                  <a:cubicBezTo>
                    <a:pt x="1" y="9847"/>
                    <a:pt x="33" y="9923"/>
                    <a:pt x="88" y="9980"/>
                  </a:cubicBezTo>
                  <a:lnTo>
                    <a:pt x="1776" y="11668"/>
                  </a:lnTo>
                  <a:cubicBezTo>
                    <a:pt x="1832" y="11723"/>
                    <a:pt x="1908" y="11756"/>
                    <a:pt x="1988" y="11756"/>
                  </a:cubicBezTo>
                  <a:lnTo>
                    <a:pt x="5541" y="11756"/>
                  </a:lnTo>
                  <a:cubicBezTo>
                    <a:pt x="5619" y="11756"/>
                    <a:pt x="5695" y="11723"/>
                    <a:pt x="5752" y="11668"/>
                  </a:cubicBezTo>
                  <a:lnTo>
                    <a:pt x="7357" y="10061"/>
                  </a:lnTo>
                  <a:cubicBezTo>
                    <a:pt x="7414" y="10006"/>
                    <a:pt x="7446" y="9929"/>
                    <a:pt x="7446" y="9850"/>
                  </a:cubicBezTo>
                  <a:lnTo>
                    <a:pt x="7446" y="6815"/>
                  </a:lnTo>
                  <a:cubicBezTo>
                    <a:pt x="7446" y="6737"/>
                    <a:pt x="7416" y="6663"/>
                    <a:pt x="7362" y="6607"/>
                  </a:cubicBezTo>
                  <a:lnTo>
                    <a:pt x="6665" y="5877"/>
                  </a:lnTo>
                  <a:lnTo>
                    <a:pt x="7362" y="5148"/>
                  </a:lnTo>
                  <a:cubicBezTo>
                    <a:pt x="7416" y="5093"/>
                    <a:pt x="7446" y="5020"/>
                    <a:pt x="7446" y="4941"/>
                  </a:cubicBezTo>
                  <a:lnTo>
                    <a:pt x="7446" y="1907"/>
                  </a:lnTo>
                  <a:cubicBezTo>
                    <a:pt x="7446" y="1827"/>
                    <a:pt x="7414" y="1750"/>
                    <a:pt x="7357" y="1694"/>
                  </a:cubicBezTo>
                  <a:lnTo>
                    <a:pt x="5752" y="88"/>
                  </a:lnTo>
                  <a:cubicBezTo>
                    <a:pt x="5695" y="31"/>
                    <a:pt x="5620" y="1"/>
                    <a:pt x="5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4" name="Google Shape;1874;p73"/>
          <p:cNvGrpSpPr/>
          <p:nvPr/>
        </p:nvGrpSpPr>
        <p:grpSpPr>
          <a:xfrm>
            <a:off x="2703270" y="2684138"/>
            <a:ext cx="455782" cy="455782"/>
            <a:chOff x="2703270" y="2684138"/>
            <a:chExt cx="455782" cy="455782"/>
          </a:xfrm>
        </p:grpSpPr>
        <p:sp>
          <p:nvSpPr>
            <p:cNvPr id="1875" name="Google Shape;1875;p73"/>
            <p:cNvSpPr/>
            <p:nvPr/>
          </p:nvSpPr>
          <p:spPr>
            <a:xfrm>
              <a:off x="3018490" y="2939558"/>
              <a:ext cx="13398" cy="40014"/>
            </a:xfrm>
            <a:custGeom>
              <a:avLst/>
              <a:gdLst/>
              <a:ahLst/>
              <a:cxnLst/>
              <a:rect l="l" t="t" r="r" b="b"/>
              <a:pathLst>
                <a:path w="602" h="1798" extrusionOk="0">
                  <a:moveTo>
                    <a:pt x="301" y="1"/>
                  </a:moveTo>
                  <a:cubicBezTo>
                    <a:pt x="136" y="1"/>
                    <a:pt x="1" y="136"/>
                    <a:pt x="1" y="301"/>
                  </a:cubicBezTo>
                  <a:lnTo>
                    <a:pt x="1" y="1498"/>
                  </a:lnTo>
                  <a:cubicBezTo>
                    <a:pt x="1" y="1663"/>
                    <a:pt x="136" y="1798"/>
                    <a:pt x="301" y="1798"/>
                  </a:cubicBezTo>
                  <a:cubicBezTo>
                    <a:pt x="466" y="1798"/>
                    <a:pt x="601" y="1663"/>
                    <a:pt x="601" y="1498"/>
                  </a:cubicBezTo>
                  <a:lnTo>
                    <a:pt x="601" y="301"/>
                  </a:lnTo>
                  <a:cubicBezTo>
                    <a:pt x="601" y="136"/>
                    <a:pt x="466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73"/>
            <p:cNvSpPr/>
            <p:nvPr/>
          </p:nvSpPr>
          <p:spPr>
            <a:xfrm>
              <a:off x="3018490" y="2880160"/>
              <a:ext cx="13398" cy="39970"/>
            </a:xfrm>
            <a:custGeom>
              <a:avLst/>
              <a:gdLst/>
              <a:ahLst/>
              <a:cxnLst/>
              <a:rect l="l" t="t" r="r" b="b"/>
              <a:pathLst>
                <a:path w="602" h="1796" extrusionOk="0">
                  <a:moveTo>
                    <a:pt x="301" y="1"/>
                  </a:moveTo>
                  <a:cubicBezTo>
                    <a:pt x="154" y="1"/>
                    <a:pt x="8" y="100"/>
                    <a:pt x="1" y="298"/>
                  </a:cubicBezTo>
                  <a:lnTo>
                    <a:pt x="1" y="1495"/>
                  </a:lnTo>
                  <a:cubicBezTo>
                    <a:pt x="1" y="1660"/>
                    <a:pt x="136" y="1795"/>
                    <a:pt x="301" y="1795"/>
                  </a:cubicBezTo>
                  <a:cubicBezTo>
                    <a:pt x="466" y="1795"/>
                    <a:pt x="601" y="1660"/>
                    <a:pt x="601" y="1495"/>
                  </a:cubicBezTo>
                  <a:lnTo>
                    <a:pt x="601" y="298"/>
                  </a:lnTo>
                  <a:cubicBezTo>
                    <a:pt x="594" y="100"/>
                    <a:pt x="448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73"/>
            <p:cNvSpPr/>
            <p:nvPr/>
          </p:nvSpPr>
          <p:spPr>
            <a:xfrm>
              <a:off x="2830457" y="2939558"/>
              <a:ext cx="13398" cy="40014"/>
            </a:xfrm>
            <a:custGeom>
              <a:avLst/>
              <a:gdLst/>
              <a:ahLst/>
              <a:cxnLst/>
              <a:rect l="l" t="t" r="r" b="b"/>
              <a:pathLst>
                <a:path w="602" h="1798" extrusionOk="0">
                  <a:moveTo>
                    <a:pt x="301" y="1"/>
                  </a:moveTo>
                  <a:cubicBezTo>
                    <a:pt x="134" y="1"/>
                    <a:pt x="1" y="136"/>
                    <a:pt x="1" y="301"/>
                  </a:cubicBezTo>
                  <a:lnTo>
                    <a:pt x="1" y="1498"/>
                  </a:lnTo>
                  <a:cubicBezTo>
                    <a:pt x="1" y="1663"/>
                    <a:pt x="134" y="1798"/>
                    <a:pt x="301" y="1798"/>
                  </a:cubicBezTo>
                  <a:cubicBezTo>
                    <a:pt x="467" y="1798"/>
                    <a:pt x="601" y="1663"/>
                    <a:pt x="601" y="1498"/>
                  </a:cubicBezTo>
                  <a:lnTo>
                    <a:pt x="601" y="301"/>
                  </a:lnTo>
                  <a:cubicBezTo>
                    <a:pt x="601" y="136"/>
                    <a:pt x="467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73"/>
            <p:cNvSpPr/>
            <p:nvPr/>
          </p:nvSpPr>
          <p:spPr>
            <a:xfrm>
              <a:off x="2830457" y="2880160"/>
              <a:ext cx="13398" cy="39970"/>
            </a:xfrm>
            <a:custGeom>
              <a:avLst/>
              <a:gdLst/>
              <a:ahLst/>
              <a:cxnLst/>
              <a:rect l="l" t="t" r="r" b="b"/>
              <a:pathLst>
                <a:path w="602" h="1796" extrusionOk="0">
                  <a:moveTo>
                    <a:pt x="301" y="1"/>
                  </a:moveTo>
                  <a:cubicBezTo>
                    <a:pt x="155" y="1"/>
                    <a:pt x="8" y="100"/>
                    <a:pt x="1" y="298"/>
                  </a:cubicBezTo>
                  <a:lnTo>
                    <a:pt x="1" y="1495"/>
                  </a:lnTo>
                  <a:cubicBezTo>
                    <a:pt x="1" y="1660"/>
                    <a:pt x="136" y="1795"/>
                    <a:pt x="301" y="1795"/>
                  </a:cubicBezTo>
                  <a:cubicBezTo>
                    <a:pt x="467" y="1795"/>
                    <a:pt x="601" y="1660"/>
                    <a:pt x="601" y="1495"/>
                  </a:cubicBezTo>
                  <a:lnTo>
                    <a:pt x="601" y="298"/>
                  </a:lnTo>
                  <a:cubicBezTo>
                    <a:pt x="595" y="100"/>
                    <a:pt x="448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73"/>
            <p:cNvSpPr/>
            <p:nvPr/>
          </p:nvSpPr>
          <p:spPr>
            <a:xfrm>
              <a:off x="2924507" y="2939558"/>
              <a:ext cx="13353" cy="40014"/>
            </a:xfrm>
            <a:custGeom>
              <a:avLst/>
              <a:gdLst/>
              <a:ahLst/>
              <a:cxnLst/>
              <a:rect l="l" t="t" r="r" b="b"/>
              <a:pathLst>
                <a:path w="600" h="1798" extrusionOk="0">
                  <a:moveTo>
                    <a:pt x="299" y="1"/>
                  </a:moveTo>
                  <a:cubicBezTo>
                    <a:pt x="133" y="1"/>
                    <a:pt x="0" y="136"/>
                    <a:pt x="0" y="301"/>
                  </a:cubicBezTo>
                  <a:lnTo>
                    <a:pt x="0" y="1498"/>
                  </a:lnTo>
                  <a:cubicBezTo>
                    <a:pt x="0" y="1663"/>
                    <a:pt x="133" y="1798"/>
                    <a:pt x="299" y="1798"/>
                  </a:cubicBezTo>
                  <a:cubicBezTo>
                    <a:pt x="466" y="1798"/>
                    <a:pt x="599" y="1663"/>
                    <a:pt x="599" y="1498"/>
                  </a:cubicBezTo>
                  <a:lnTo>
                    <a:pt x="599" y="301"/>
                  </a:lnTo>
                  <a:cubicBezTo>
                    <a:pt x="599" y="136"/>
                    <a:pt x="466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73"/>
            <p:cNvSpPr/>
            <p:nvPr/>
          </p:nvSpPr>
          <p:spPr>
            <a:xfrm>
              <a:off x="2924507" y="2880160"/>
              <a:ext cx="13353" cy="39970"/>
            </a:xfrm>
            <a:custGeom>
              <a:avLst/>
              <a:gdLst/>
              <a:ahLst/>
              <a:cxnLst/>
              <a:rect l="l" t="t" r="r" b="b"/>
              <a:pathLst>
                <a:path w="600" h="1796" extrusionOk="0">
                  <a:moveTo>
                    <a:pt x="300" y="1"/>
                  </a:moveTo>
                  <a:cubicBezTo>
                    <a:pt x="153" y="1"/>
                    <a:pt x="7" y="100"/>
                    <a:pt x="0" y="298"/>
                  </a:cubicBezTo>
                  <a:lnTo>
                    <a:pt x="0" y="1495"/>
                  </a:lnTo>
                  <a:cubicBezTo>
                    <a:pt x="0" y="1660"/>
                    <a:pt x="133" y="1795"/>
                    <a:pt x="300" y="1795"/>
                  </a:cubicBezTo>
                  <a:lnTo>
                    <a:pt x="300" y="1795"/>
                  </a:lnTo>
                  <a:cubicBezTo>
                    <a:pt x="466" y="1795"/>
                    <a:pt x="599" y="1660"/>
                    <a:pt x="599" y="1495"/>
                  </a:cubicBezTo>
                  <a:lnTo>
                    <a:pt x="599" y="298"/>
                  </a:lnTo>
                  <a:cubicBezTo>
                    <a:pt x="592" y="100"/>
                    <a:pt x="446" y="1"/>
                    <a:pt x="300" y="1"/>
                  </a:cubicBezTo>
                  <a:close/>
                  <a:moveTo>
                    <a:pt x="300" y="1795"/>
                  </a:moveTo>
                  <a:cubicBezTo>
                    <a:pt x="299" y="1795"/>
                    <a:pt x="299" y="1795"/>
                    <a:pt x="299" y="1795"/>
                  </a:cubicBezTo>
                  <a:lnTo>
                    <a:pt x="300" y="1795"/>
                  </a:lnTo>
                  <a:cubicBezTo>
                    <a:pt x="300" y="1795"/>
                    <a:pt x="300" y="1795"/>
                    <a:pt x="300" y="1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73"/>
            <p:cNvSpPr/>
            <p:nvPr/>
          </p:nvSpPr>
          <p:spPr>
            <a:xfrm>
              <a:off x="2703270" y="2684138"/>
              <a:ext cx="455782" cy="455782"/>
            </a:xfrm>
            <a:custGeom>
              <a:avLst/>
              <a:gdLst/>
              <a:ahLst/>
              <a:cxnLst/>
              <a:rect l="l" t="t" r="r" b="b"/>
              <a:pathLst>
                <a:path w="20480" h="20480" extrusionOk="0">
                  <a:moveTo>
                    <a:pt x="17534" y="599"/>
                  </a:moveTo>
                  <a:lnTo>
                    <a:pt x="17534" y="2380"/>
                  </a:lnTo>
                  <a:lnTo>
                    <a:pt x="6241" y="2380"/>
                  </a:lnTo>
                  <a:cubicBezTo>
                    <a:pt x="5852" y="2380"/>
                    <a:pt x="5852" y="2980"/>
                    <a:pt x="6241" y="2980"/>
                  </a:cubicBezTo>
                  <a:lnTo>
                    <a:pt x="19881" y="2980"/>
                  </a:lnTo>
                  <a:lnTo>
                    <a:pt x="19881" y="7365"/>
                  </a:lnTo>
                  <a:lnTo>
                    <a:pt x="601" y="7365"/>
                  </a:lnTo>
                  <a:lnTo>
                    <a:pt x="601" y="2980"/>
                  </a:lnTo>
                  <a:lnTo>
                    <a:pt x="4565" y="2980"/>
                  </a:lnTo>
                  <a:cubicBezTo>
                    <a:pt x="4955" y="2980"/>
                    <a:pt x="4955" y="2380"/>
                    <a:pt x="4565" y="2380"/>
                  </a:cubicBezTo>
                  <a:lnTo>
                    <a:pt x="2948" y="2380"/>
                  </a:lnTo>
                  <a:lnTo>
                    <a:pt x="2948" y="599"/>
                  </a:lnTo>
                  <a:close/>
                  <a:moveTo>
                    <a:pt x="17534" y="7964"/>
                  </a:moveTo>
                  <a:lnTo>
                    <a:pt x="17534" y="14808"/>
                  </a:lnTo>
                  <a:lnTo>
                    <a:pt x="2946" y="14808"/>
                  </a:lnTo>
                  <a:lnTo>
                    <a:pt x="2946" y="7964"/>
                  </a:lnTo>
                  <a:close/>
                  <a:moveTo>
                    <a:pt x="4034" y="15409"/>
                  </a:moveTo>
                  <a:lnTo>
                    <a:pt x="4034" y="16500"/>
                  </a:lnTo>
                  <a:lnTo>
                    <a:pt x="2946" y="16500"/>
                  </a:lnTo>
                  <a:lnTo>
                    <a:pt x="2946" y="15409"/>
                  </a:lnTo>
                  <a:close/>
                  <a:moveTo>
                    <a:pt x="5722" y="15409"/>
                  </a:moveTo>
                  <a:lnTo>
                    <a:pt x="5722" y="16500"/>
                  </a:lnTo>
                  <a:lnTo>
                    <a:pt x="4634" y="16500"/>
                  </a:lnTo>
                  <a:lnTo>
                    <a:pt x="4634" y="15409"/>
                  </a:lnTo>
                  <a:close/>
                  <a:moveTo>
                    <a:pt x="7409" y="15409"/>
                  </a:moveTo>
                  <a:lnTo>
                    <a:pt x="7409" y="16500"/>
                  </a:lnTo>
                  <a:lnTo>
                    <a:pt x="6323" y="16500"/>
                  </a:lnTo>
                  <a:lnTo>
                    <a:pt x="6323" y="15409"/>
                  </a:lnTo>
                  <a:close/>
                  <a:moveTo>
                    <a:pt x="9097" y="15409"/>
                  </a:moveTo>
                  <a:lnTo>
                    <a:pt x="9097" y="16500"/>
                  </a:lnTo>
                  <a:lnTo>
                    <a:pt x="8009" y="16500"/>
                  </a:lnTo>
                  <a:lnTo>
                    <a:pt x="8009" y="15409"/>
                  </a:lnTo>
                  <a:close/>
                  <a:moveTo>
                    <a:pt x="10784" y="15409"/>
                  </a:moveTo>
                  <a:lnTo>
                    <a:pt x="10784" y="16500"/>
                  </a:lnTo>
                  <a:lnTo>
                    <a:pt x="9698" y="16500"/>
                  </a:lnTo>
                  <a:lnTo>
                    <a:pt x="9698" y="15409"/>
                  </a:lnTo>
                  <a:close/>
                  <a:moveTo>
                    <a:pt x="12472" y="15409"/>
                  </a:moveTo>
                  <a:lnTo>
                    <a:pt x="12472" y="16500"/>
                  </a:lnTo>
                  <a:lnTo>
                    <a:pt x="11384" y="16500"/>
                  </a:lnTo>
                  <a:lnTo>
                    <a:pt x="11384" y="15409"/>
                  </a:lnTo>
                  <a:close/>
                  <a:moveTo>
                    <a:pt x="14159" y="15409"/>
                  </a:moveTo>
                  <a:lnTo>
                    <a:pt x="14159" y="16500"/>
                  </a:lnTo>
                  <a:lnTo>
                    <a:pt x="13071" y="16500"/>
                  </a:lnTo>
                  <a:lnTo>
                    <a:pt x="13071" y="15409"/>
                  </a:lnTo>
                  <a:close/>
                  <a:moveTo>
                    <a:pt x="15847" y="15409"/>
                  </a:moveTo>
                  <a:lnTo>
                    <a:pt x="15847" y="16500"/>
                  </a:lnTo>
                  <a:lnTo>
                    <a:pt x="14759" y="16500"/>
                  </a:lnTo>
                  <a:lnTo>
                    <a:pt x="14759" y="15409"/>
                  </a:lnTo>
                  <a:close/>
                  <a:moveTo>
                    <a:pt x="17534" y="15409"/>
                  </a:moveTo>
                  <a:lnTo>
                    <a:pt x="17534" y="16500"/>
                  </a:lnTo>
                  <a:lnTo>
                    <a:pt x="16446" y="16500"/>
                  </a:lnTo>
                  <a:lnTo>
                    <a:pt x="16446" y="15409"/>
                  </a:lnTo>
                  <a:close/>
                  <a:moveTo>
                    <a:pt x="4034" y="17099"/>
                  </a:moveTo>
                  <a:lnTo>
                    <a:pt x="4034" y="18190"/>
                  </a:lnTo>
                  <a:lnTo>
                    <a:pt x="2946" y="18190"/>
                  </a:lnTo>
                  <a:lnTo>
                    <a:pt x="2946" y="17099"/>
                  </a:lnTo>
                  <a:close/>
                  <a:moveTo>
                    <a:pt x="5722" y="17099"/>
                  </a:moveTo>
                  <a:lnTo>
                    <a:pt x="5722" y="18190"/>
                  </a:lnTo>
                  <a:lnTo>
                    <a:pt x="4634" y="18190"/>
                  </a:lnTo>
                  <a:lnTo>
                    <a:pt x="4634" y="17099"/>
                  </a:lnTo>
                  <a:close/>
                  <a:moveTo>
                    <a:pt x="7409" y="17099"/>
                  </a:moveTo>
                  <a:lnTo>
                    <a:pt x="7409" y="18190"/>
                  </a:lnTo>
                  <a:lnTo>
                    <a:pt x="6321" y="18190"/>
                  </a:lnTo>
                  <a:lnTo>
                    <a:pt x="6321" y="17099"/>
                  </a:lnTo>
                  <a:close/>
                  <a:moveTo>
                    <a:pt x="9097" y="17099"/>
                  </a:moveTo>
                  <a:lnTo>
                    <a:pt x="9097" y="18190"/>
                  </a:lnTo>
                  <a:lnTo>
                    <a:pt x="8009" y="18190"/>
                  </a:lnTo>
                  <a:lnTo>
                    <a:pt x="8009" y="17099"/>
                  </a:lnTo>
                  <a:close/>
                  <a:moveTo>
                    <a:pt x="10784" y="17099"/>
                  </a:moveTo>
                  <a:lnTo>
                    <a:pt x="10784" y="18190"/>
                  </a:lnTo>
                  <a:lnTo>
                    <a:pt x="9696" y="18190"/>
                  </a:lnTo>
                  <a:lnTo>
                    <a:pt x="9696" y="17099"/>
                  </a:lnTo>
                  <a:close/>
                  <a:moveTo>
                    <a:pt x="12472" y="17099"/>
                  </a:moveTo>
                  <a:lnTo>
                    <a:pt x="12472" y="18190"/>
                  </a:lnTo>
                  <a:lnTo>
                    <a:pt x="11384" y="18190"/>
                  </a:lnTo>
                  <a:lnTo>
                    <a:pt x="11384" y="17099"/>
                  </a:lnTo>
                  <a:close/>
                  <a:moveTo>
                    <a:pt x="14159" y="17099"/>
                  </a:moveTo>
                  <a:lnTo>
                    <a:pt x="14159" y="18190"/>
                  </a:lnTo>
                  <a:lnTo>
                    <a:pt x="13071" y="18190"/>
                  </a:lnTo>
                  <a:lnTo>
                    <a:pt x="13071" y="17099"/>
                  </a:lnTo>
                  <a:close/>
                  <a:moveTo>
                    <a:pt x="15847" y="17099"/>
                  </a:moveTo>
                  <a:lnTo>
                    <a:pt x="15847" y="18190"/>
                  </a:lnTo>
                  <a:lnTo>
                    <a:pt x="14759" y="18190"/>
                  </a:lnTo>
                  <a:lnTo>
                    <a:pt x="14759" y="17099"/>
                  </a:lnTo>
                  <a:close/>
                  <a:moveTo>
                    <a:pt x="17534" y="17099"/>
                  </a:moveTo>
                  <a:lnTo>
                    <a:pt x="17534" y="18190"/>
                  </a:lnTo>
                  <a:lnTo>
                    <a:pt x="16446" y="18190"/>
                  </a:lnTo>
                  <a:lnTo>
                    <a:pt x="16446" y="17099"/>
                  </a:lnTo>
                  <a:close/>
                  <a:moveTo>
                    <a:pt x="2647" y="0"/>
                  </a:moveTo>
                  <a:cubicBezTo>
                    <a:pt x="2482" y="0"/>
                    <a:pt x="2347" y="134"/>
                    <a:pt x="2347" y="299"/>
                  </a:cubicBezTo>
                  <a:lnTo>
                    <a:pt x="2347" y="2380"/>
                  </a:lnTo>
                  <a:lnTo>
                    <a:pt x="300" y="2380"/>
                  </a:lnTo>
                  <a:cubicBezTo>
                    <a:pt x="135" y="2380"/>
                    <a:pt x="0" y="2514"/>
                    <a:pt x="0" y="2680"/>
                  </a:cubicBezTo>
                  <a:lnTo>
                    <a:pt x="0" y="15119"/>
                  </a:lnTo>
                  <a:cubicBezTo>
                    <a:pt x="7" y="15318"/>
                    <a:pt x="154" y="15417"/>
                    <a:pt x="300" y="15417"/>
                  </a:cubicBezTo>
                  <a:cubicBezTo>
                    <a:pt x="447" y="15417"/>
                    <a:pt x="594" y="15318"/>
                    <a:pt x="601" y="15119"/>
                  </a:cubicBezTo>
                  <a:lnTo>
                    <a:pt x="601" y="7965"/>
                  </a:lnTo>
                  <a:lnTo>
                    <a:pt x="2347" y="7965"/>
                  </a:lnTo>
                  <a:lnTo>
                    <a:pt x="2347" y="20180"/>
                  </a:lnTo>
                  <a:cubicBezTo>
                    <a:pt x="2347" y="20345"/>
                    <a:pt x="2480" y="20480"/>
                    <a:pt x="2646" y="20480"/>
                  </a:cubicBezTo>
                  <a:lnTo>
                    <a:pt x="13615" y="20480"/>
                  </a:lnTo>
                  <a:cubicBezTo>
                    <a:pt x="14012" y="20466"/>
                    <a:pt x="14012" y="19893"/>
                    <a:pt x="13615" y="19881"/>
                  </a:cubicBezTo>
                  <a:lnTo>
                    <a:pt x="2946" y="19881"/>
                  </a:lnTo>
                  <a:lnTo>
                    <a:pt x="2946" y="18790"/>
                  </a:lnTo>
                  <a:lnTo>
                    <a:pt x="17534" y="18790"/>
                  </a:lnTo>
                  <a:lnTo>
                    <a:pt x="17534" y="19881"/>
                  </a:lnTo>
                  <a:lnTo>
                    <a:pt x="15268" y="19881"/>
                  </a:lnTo>
                  <a:cubicBezTo>
                    <a:pt x="14871" y="19895"/>
                    <a:pt x="14871" y="20466"/>
                    <a:pt x="15268" y="20480"/>
                  </a:cubicBezTo>
                  <a:lnTo>
                    <a:pt x="17834" y="20480"/>
                  </a:lnTo>
                  <a:cubicBezTo>
                    <a:pt x="17999" y="20480"/>
                    <a:pt x="18134" y="20345"/>
                    <a:pt x="18134" y="20180"/>
                  </a:cubicBezTo>
                  <a:lnTo>
                    <a:pt x="18134" y="7964"/>
                  </a:lnTo>
                  <a:lnTo>
                    <a:pt x="19881" y="7964"/>
                  </a:lnTo>
                  <a:lnTo>
                    <a:pt x="19881" y="15119"/>
                  </a:lnTo>
                  <a:cubicBezTo>
                    <a:pt x="19887" y="15318"/>
                    <a:pt x="20034" y="15417"/>
                    <a:pt x="20180" y="15417"/>
                  </a:cubicBezTo>
                  <a:cubicBezTo>
                    <a:pt x="20326" y="15417"/>
                    <a:pt x="20473" y="15318"/>
                    <a:pt x="20480" y="15119"/>
                  </a:cubicBezTo>
                  <a:lnTo>
                    <a:pt x="20480" y="2680"/>
                  </a:lnTo>
                  <a:cubicBezTo>
                    <a:pt x="20480" y="2514"/>
                    <a:pt x="20346" y="2380"/>
                    <a:pt x="20179" y="2380"/>
                  </a:cubicBezTo>
                  <a:lnTo>
                    <a:pt x="18134" y="2380"/>
                  </a:lnTo>
                  <a:lnTo>
                    <a:pt x="18134" y="299"/>
                  </a:lnTo>
                  <a:cubicBezTo>
                    <a:pt x="18134" y="134"/>
                    <a:pt x="17999" y="0"/>
                    <a:pt x="17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73"/>
            <p:cNvSpPr/>
            <p:nvPr/>
          </p:nvSpPr>
          <p:spPr>
            <a:xfrm>
              <a:off x="2794716" y="2764656"/>
              <a:ext cx="52789" cy="68189"/>
            </a:xfrm>
            <a:custGeom>
              <a:avLst/>
              <a:gdLst/>
              <a:ahLst/>
              <a:cxnLst/>
              <a:rect l="l" t="t" r="r" b="b"/>
              <a:pathLst>
                <a:path w="2372" h="3064" extrusionOk="0">
                  <a:moveTo>
                    <a:pt x="1238" y="0"/>
                  </a:moveTo>
                  <a:cubicBezTo>
                    <a:pt x="1128" y="0"/>
                    <a:pt x="1011" y="15"/>
                    <a:pt x="890" y="52"/>
                  </a:cubicBezTo>
                  <a:cubicBezTo>
                    <a:pt x="551" y="154"/>
                    <a:pt x="314" y="419"/>
                    <a:pt x="266" y="746"/>
                  </a:cubicBezTo>
                  <a:cubicBezTo>
                    <a:pt x="222" y="1052"/>
                    <a:pt x="355" y="1346"/>
                    <a:pt x="613" y="1515"/>
                  </a:cubicBezTo>
                  <a:cubicBezTo>
                    <a:pt x="626" y="1522"/>
                    <a:pt x="640" y="1530"/>
                    <a:pt x="654" y="1536"/>
                  </a:cubicBezTo>
                  <a:cubicBezTo>
                    <a:pt x="668" y="1542"/>
                    <a:pt x="1008" y="1694"/>
                    <a:pt x="1391" y="1835"/>
                  </a:cubicBezTo>
                  <a:cubicBezTo>
                    <a:pt x="1501" y="1876"/>
                    <a:pt x="1754" y="1991"/>
                    <a:pt x="1719" y="2181"/>
                  </a:cubicBezTo>
                  <a:cubicBezTo>
                    <a:pt x="1661" y="2384"/>
                    <a:pt x="1476" y="2467"/>
                    <a:pt x="1271" y="2467"/>
                  </a:cubicBezTo>
                  <a:cubicBezTo>
                    <a:pt x="1037" y="2467"/>
                    <a:pt x="775" y="2359"/>
                    <a:pt x="642" y="2201"/>
                  </a:cubicBezTo>
                  <a:cubicBezTo>
                    <a:pt x="579" y="2131"/>
                    <a:pt x="504" y="2102"/>
                    <a:pt x="432" y="2102"/>
                  </a:cubicBezTo>
                  <a:cubicBezTo>
                    <a:pt x="207" y="2102"/>
                    <a:pt x="0" y="2386"/>
                    <a:pt x="198" y="2604"/>
                  </a:cubicBezTo>
                  <a:cubicBezTo>
                    <a:pt x="458" y="2902"/>
                    <a:pt x="869" y="3063"/>
                    <a:pt x="1262" y="3063"/>
                  </a:cubicBezTo>
                  <a:cubicBezTo>
                    <a:pt x="1744" y="3063"/>
                    <a:pt x="2199" y="2820"/>
                    <a:pt x="2310" y="2287"/>
                  </a:cubicBezTo>
                  <a:cubicBezTo>
                    <a:pt x="2371" y="1945"/>
                    <a:pt x="2215" y="1501"/>
                    <a:pt x="1598" y="1273"/>
                  </a:cubicBezTo>
                  <a:cubicBezTo>
                    <a:pt x="1294" y="1161"/>
                    <a:pt x="1009" y="1038"/>
                    <a:pt x="925" y="1000"/>
                  </a:cubicBezTo>
                  <a:cubicBezTo>
                    <a:pt x="763" y="873"/>
                    <a:pt x="916" y="670"/>
                    <a:pt x="1063" y="626"/>
                  </a:cubicBezTo>
                  <a:cubicBezTo>
                    <a:pt x="1123" y="608"/>
                    <a:pt x="1182" y="601"/>
                    <a:pt x="1239" y="601"/>
                  </a:cubicBezTo>
                  <a:cubicBezTo>
                    <a:pt x="1517" y="601"/>
                    <a:pt x="1743" y="779"/>
                    <a:pt x="1749" y="785"/>
                  </a:cubicBezTo>
                  <a:cubicBezTo>
                    <a:pt x="1809" y="835"/>
                    <a:pt x="1872" y="856"/>
                    <a:pt x="1933" y="856"/>
                  </a:cubicBezTo>
                  <a:cubicBezTo>
                    <a:pt x="2173" y="856"/>
                    <a:pt x="2370" y="524"/>
                    <a:pt x="2134" y="324"/>
                  </a:cubicBezTo>
                  <a:cubicBezTo>
                    <a:pt x="2115" y="308"/>
                    <a:pt x="1741" y="0"/>
                    <a:pt x="1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73"/>
            <p:cNvSpPr/>
            <p:nvPr/>
          </p:nvSpPr>
          <p:spPr>
            <a:xfrm>
              <a:off x="3019313" y="2764656"/>
              <a:ext cx="47626" cy="68100"/>
            </a:xfrm>
            <a:custGeom>
              <a:avLst/>
              <a:gdLst/>
              <a:ahLst/>
              <a:cxnLst/>
              <a:rect l="l" t="t" r="r" b="b"/>
              <a:pathLst>
                <a:path w="2140" h="3060" extrusionOk="0">
                  <a:moveTo>
                    <a:pt x="388" y="1"/>
                  </a:moveTo>
                  <a:cubicBezTo>
                    <a:pt x="1" y="1"/>
                    <a:pt x="1" y="600"/>
                    <a:pt x="388" y="600"/>
                  </a:cubicBezTo>
                  <a:lnTo>
                    <a:pt x="767" y="600"/>
                  </a:lnTo>
                  <a:lnTo>
                    <a:pt x="767" y="2768"/>
                  </a:lnTo>
                  <a:cubicBezTo>
                    <a:pt x="767" y="2962"/>
                    <a:pt x="917" y="3060"/>
                    <a:pt x="1067" y="3060"/>
                  </a:cubicBezTo>
                  <a:cubicBezTo>
                    <a:pt x="1217" y="3060"/>
                    <a:pt x="1367" y="2962"/>
                    <a:pt x="1367" y="2768"/>
                  </a:cubicBezTo>
                  <a:lnTo>
                    <a:pt x="1367" y="600"/>
                  </a:lnTo>
                  <a:lnTo>
                    <a:pt x="1750" y="600"/>
                  </a:lnTo>
                  <a:cubicBezTo>
                    <a:pt x="2139" y="600"/>
                    <a:pt x="2139" y="1"/>
                    <a:pt x="1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73"/>
            <p:cNvSpPr/>
            <p:nvPr/>
          </p:nvSpPr>
          <p:spPr>
            <a:xfrm>
              <a:off x="2899937" y="2765569"/>
              <a:ext cx="59777" cy="68123"/>
            </a:xfrm>
            <a:custGeom>
              <a:avLst/>
              <a:gdLst/>
              <a:ahLst/>
              <a:cxnLst/>
              <a:rect l="l" t="t" r="r" b="b"/>
              <a:pathLst>
                <a:path w="2686" h="3061" extrusionOk="0">
                  <a:moveTo>
                    <a:pt x="1346" y="1043"/>
                  </a:moveTo>
                  <a:lnTo>
                    <a:pt x="1656" y="1861"/>
                  </a:lnTo>
                  <a:lnTo>
                    <a:pt x="1035" y="1861"/>
                  </a:lnTo>
                  <a:lnTo>
                    <a:pt x="1346" y="1043"/>
                  </a:lnTo>
                  <a:close/>
                  <a:moveTo>
                    <a:pt x="1348" y="1"/>
                  </a:moveTo>
                  <a:cubicBezTo>
                    <a:pt x="1211" y="1"/>
                    <a:pt x="1073" y="76"/>
                    <a:pt x="1015" y="227"/>
                  </a:cubicBezTo>
                  <a:lnTo>
                    <a:pt x="88" y="2659"/>
                  </a:lnTo>
                  <a:cubicBezTo>
                    <a:pt x="1" y="2890"/>
                    <a:pt x="196" y="3061"/>
                    <a:pt x="385" y="3061"/>
                  </a:cubicBezTo>
                  <a:cubicBezTo>
                    <a:pt x="493" y="3061"/>
                    <a:pt x="599" y="3005"/>
                    <a:pt x="649" y="2874"/>
                  </a:cubicBezTo>
                  <a:lnTo>
                    <a:pt x="807" y="2460"/>
                  </a:lnTo>
                  <a:lnTo>
                    <a:pt x="1881" y="2460"/>
                  </a:lnTo>
                  <a:lnTo>
                    <a:pt x="2037" y="2872"/>
                  </a:lnTo>
                  <a:cubicBezTo>
                    <a:pt x="2086" y="3002"/>
                    <a:pt x="2193" y="3057"/>
                    <a:pt x="2302" y="3057"/>
                  </a:cubicBezTo>
                  <a:cubicBezTo>
                    <a:pt x="2490" y="3057"/>
                    <a:pt x="2685" y="2891"/>
                    <a:pt x="2598" y="2661"/>
                  </a:cubicBezTo>
                  <a:lnTo>
                    <a:pt x="1680" y="228"/>
                  </a:lnTo>
                  <a:cubicBezTo>
                    <a:pt x="1623" y="76"/>
                    <a:pt x="1486" y="1"/>
                    <a:pt x="1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73"/>
            <p:cNvSpPr/>
            <p:nvPr/>
          </p:nvSpPr>
          <p:spPr>
            <a:xfrm>
              <a:off x="2853380" y="2764656"/>
              <a:ext cx="47626" cy="68100"/>
            </a:xfrm>
            <a:custGeom>
              <a:avLst/>
              <a:gdLst/>
              <a:ahLst/>
              <a:cxnLst/>
              <a:rect l="l" t="t" r="r" b="b"/>
              <a:pathLst>
                <a:path w="2140" h="3060" extrusionOk="0">
                  <a:moveTo>
                    <a:pt x="390" y="1"/>
                  </a:moveTo>
                  <a:cubicBezTo>
                    <a:pt x="0" y="1"/>
                    <a:pt x="0" y="600"/>
                    <a:pt x="390" y="600"/>
                  </a:cubicBezTo>
                  <a:lnTo>
                    <a:pt x="768" y="600"/>
                  </a:lnTo>
                  <a:lnTo>
                    <a:pt x="768" y="2768"/>
                  </a:lnTo>
                  <a:cubicBezTo>
                    <a:pt x="768" y="2962"/>
                    <a:pt x="918" y="3060"/>
                    <a:pt x="1067" y="3060"/>
                  </a:cubicBezTo>
                  <a:cubicBezTo>
                    <a:pt x="1217" y="3060"/>
                    <a:pt x="1367" y="2962"/>
                    <a:pt x="1367" y="2768"/>
                  </a:cubicBezTo>
                  <a:lnTo>
                    <a:pt x="1367" y="600"/>
                  </a:lnTo>
                  <a:lnTo>
                    <a:pt x="1751" y="600"/>
                  </a:lnTo>
                  <a:cubicBezTo>
                    <a:pt x="2139" y="600"/>
                    <a:pt x="2139" y="1"/>
                    <a:pt x="1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73"/>
            <p:cNvSpPr/>
            <p:nvPr/>
          </p:nvSpPr>
          <p:spPr>
            <a:xfrm>
              <a:off x="2969840" y="2764656"/>
              <a:ext cx="45645" cy="68345"/>
            </a:xfrm>
            <a:custGeom>
              <a:avLst/>
              <a:gdLst/>
              <a:ahLst/>
              <a:cxnLst/>
              <a:rect l="l" t="t" r="r" b="b"/>
              <a:pathLst>
                <a:path w="2051" h="3071" extrusionOk="0">
                  <a:moveTo>
                    <a:pt x="957" y="600"/>
                  </a:moveTo>
                  <a:cubicBezTo>
                    <a:pt x="1162" y="600"/>
                    <a:pt x="1335" y="756"/>
                    <a:pt x="1335" y="942"/>
                  </a:cubicBezTo>
                  <a:cubicBezTo>
                    <a:pt x="1335" y="1127"/>
                    <a:pt x="1162" y="1283"/>
                    <a:pt x="957" y="1283"/>
                  </a:cubicBezTo>
                  <a:cubicBezTo>
                    <a:pt x="874" y="1283"/>
                    <a:pt x="731" y="1283"/>
                    <a:pt x="603" y="1285"/>
                  </a:cubicBezTo>
                  <a:lnTo>
                    <a:pt x="603" y="600"/>
                  </a:lnTo>
                  <a:close/>
                  <a:moveTo>
                    <a:pt x="298" y="1"/>
                  </a:moveTo>
                  <a:cubicBezTo>
                    <a:pt x="134" y="1"/>
                    <a:pt x="1" y="135"/>
                    <a:pt x="1" y="301"/>
                  </a:cubicBezTo>
                  <a:lnTo>
                    <a:pt x="1" y="2768"/>
                  </a:lnTo>
                  <a:cubicBezTo>
                    <a:pt x="1" y="2962"/>
                    <a:pt x="150" y="3060"/>
                    <a:pt x="300" y="3060"/>
                  </a:cubicBezTo>
                  <a:cubicBezTo>
                    <a:pt x="450" y="3060"/>
                    <a:pt x="600" y="2962"/>
                    <a:pt x="600" y="2768"/>
                  </a:cubicBezTo>
                  <a:lnTo>
                    <a:pt x="600" y="2048"/>
                  </a:lnTo>
                  <a:lnTo>
                    <a:pt x="1409" y="2967"/>
                  </a:lnTo>
                  <a:cubicBezTo>
                    <a:pt x="1473" y="3040"/>
                    <a:pt x="1548" y="3070"/>
                    <a:pt x="1622" y="3070"/>
                  </a:cubicBezTo>
                  <a:cubicBezTo>
                    <a:pt x="1846" y="3070"/>
                    <a:pt x="2051" y="2787"/>
                    <a:pt x="1859" y="2570"/>
                  </a:cubicBezTo>
                  <a:lnTo>
                    <a:pt x="1223" y="1847"/>
                  </a:lnTo>
                  <a:cubicBezTo>
                    <a:pt x="1634" y="1735"/>
                    <a:pt x="1934" y="1372"/>
                    <a:pt x="1934" y="942"/>
                  </a:cubicBezTo>
                  <a:cubicBezTo>
                    <a:pt x="1934" y="422"/>
                    <a:pt x="1496" y="1"/>
                    <a:pt x="957" y="1"/>
                  </a:cubicBezTo>
                  <a:lnTo>
                    <a:pt x="301" y="1"/>
                  </a:lnTo>
                  <a:cubicBezTo>
                    <a:pt x="300" y="1"/>
                    <a:pt x="299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7" name="Google Shape;1887;p73"/>
          <p:cNvGrpSpPr/>
          <p:nvPr/>
        </p:nvGrpSpPr>
        <p:grpSpPr>
          <a:xfrm>
            <a:off x="5979740" y="1230797"/>
            <a:ext cx="458653" cy="455805"/>
            <a:chOff x="5979740" y="1230797"/>
            <a:chExt cx="458653" cy="455805"/>
          </a:xfrm>
        </p:grpSpPr>
        <p:sp>
          <p:nvSpPr>
            <p:cNvPr id="1888" name="Google Shape;1888;p73"/>
            <p:cNvSpPr/>
            <p:nvPr/>
          </p:nvSpPr>
          <p:spPr>
            <a:xfrm>
              <a:off x="6022314" y="1542723"/>
              <a:ext cx="107469" cy="103085"/>
            </a:xfrm>
            <a:custGeom>
              <a:avLst/>
              <a:gdLst/>
              <a:ahLst/>
              <a:cxnLst/>
              <a:rect l="l" t="t" r="r" b="b"/>
              <a:pathLst>
                <a:path w="4829" h="4632" extrusionOk="0">
                  <a:moveTo>
                    <a:pt x="978" y="602"/>
                  </a:moveTo>
                  <a:cubicBezTo>
                    <a:pt x="984" y="602"/>
                    <a:pt x="990" y="604"/>
                    <a:pt x="995" y="609"/>
                  </a:cubicBezTo>
                  <a:lnTo>
                    <a:pt x="4067" y="3679"/>
                  </a:lnTo>
                  <a:cubicBezTo>
                    <a:pt x="4077" y="3695"/>
                    <a:pt x="4074" y="3707"/>
                    <a:pt x="4059" y="3716"/>
                  </a:cubicBezTo>
                  <a:lnTo>
                    <a:pt x="3008" y="4033"/>
                  </a:lnTo>
                  <a:cubicBezTo>
                    <a:pt x="3008" y="4033"/>
                    <a:pt x="3008" y="4033"/>
                    <a:pt x="3008" y="4033"/>
                  </a:cubicBezTo>
                  <a:cubicBezTo>
                    <a:pt x="2961" y="4033"/>
                    <a:pt x="669" y="1695"/>
                    <a:pt x="649" y="1689"/>
                  </a:cubicBezTo>
                  <a:cubicBezTo>
                    <a:pt x="643" y="1683"/>
                    <a:pt x="640" y="1675"/>
                    <a:pt x="643" y="1668"/>
                  </a:cubicBezTo>
                  <a:lnTo>
                    <a:pt x="960" y="615"/>
                  </a:lnTo>
                  <a:cubicBezTo>
                    <a:pt x="962" y="606"/>
                    <a:pt x="970" y="602"/>
                    <a:pt x="978" y="602"/>
                  </a:cubicBezTo>
                  <a:close/>
                  <a:moveTo>
                    <a:pt x="980" y="0"/>
                  </a:moveTo>
                  <a:cubicBezTo>
                    <a:pt x="929" y="0"/>
                    <a:pt x="878" y="7"/>
                    <a:pt x="827" y="19"/>
                  </a:cubicBezTo>
                  <a:lnTo>
                    <a:pt x="827" y="21"/>
                  </a:lnTo>
                  <a:cubicBezTo>
                    <a:pt x="614" y="73"/>
                    <a:pt x="448" y="231"/>
                    <a:pt x="385" y="442"/>
                  </a:cubicBezTo>
                  <a:lnTo>
                    <a:pt x="68" y="1493"/>
                  </a:lnTo>
                  <a:cubicBezTo>
                    <a:pt x="1" y="1714"/>
                    <a:pt x="61" y="1951"/>
                    <a:pt x="225" y="2114"/>
                  </a:cubicBezTo>
                  <a:lnTo>
                    <a:pt x="2561" y="4450"/>
                  </a:lnTo>
                  <a:cubicBezTo>
                    <a:pt x="2675" y="4565"/>
                    <a:pt x="2847" y="4631"/>
                    <a:pt x="3015" y="4631"/>
                  </a:cubicBezTo>
                  <a:cubicBezTo>
                    <a:pt x="3072" y="4631"/>
                    <a:pt x="3128" y="4624"/>
                    <a:pt x="3181" y="4608"/>
                  </a:cubicBezTo>
                  <a:lnTo>
                    <a:pt x="4232" y="4289"/>
                  </a:lnTo>
                  <a:cubicBezTo>
                    <a:pt x="4660" y="4150"/>
                    <a:pt x="4828" y="3594"/>
                    <a:pt x="4490" y="3255"/>
                  </a:cubicBezTo>
                  <a:lnTo>
                    <a:pt x="1419" y="183"/>
                  </a:lnTo>
                  <a:cubicBezTo>
                    <a:pt x="1299" y="64"/>
                    <a:pt x="1143" y="0"/>
                    <a:pt x="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73"/>
            <p:cNvSpPr/>
            <p:nvPr/>
          </p:nvSpPr>
          <p:spPr>
            <a:xfrm>
              <a:off x="5979740" y="1230797"/>
              <a:ext cx="458653" cy="455805"/>
            </a:xfrm>
            <a:custGeom>
              <a:avLst/>
              <a:gdLst/>
              <a:ahLst/>
              <a:cxnLst/>
              <a:rect l="l" t="t" r="r" b="b"/>
              <a:pathLst>
                <a:path w="20609" h="20481" extrusionOk="0">
                  <a:moveTo>
                    <a:pt x="9590" y="8403"/>
                  </a:moveTo>
                  <a:cubicBezTo>
                    <a:pt x="9677" y="8403"/>
                    <a:pt x="9764" y="8436"/>
                    <a:pt x="9830" y="8502"/>
                  </a:cubicBezTo>
                  <a:lnTo>
                    <a:pt x="12132" y="10803"/>
                  </a:lnTo>
                  <a:cubicBezTo>
                    <a:pt x="12264" y="10936"/>
                    <a:pt x="12264" y="11152"/>
                    <a:pt x="12132" y="11284"/>
                  </a:cubicBezTo>
                  <a:lnTo>
                    <a:pt x="11345" y="12071"/>
                  </a:lnTo>
                  <a:cubicBezTo>
                    <a:pt x="11342" y="12068"/>
                    <a:pt x="11339" y="12065"/>
                    <a:pt x="11337" y="12062"/>
                  </a:cubicBezTo>
                  <a:lnTo>
                    <a:pt x="8563" y="9289"/>
                  </a:lnTo>
                  <a:lnTo>
                    <a:pt x="9350" y="8502"/>
                  </a:lnTo>
                  <a:cubicBezTo>
                    <a:pt x="9416" y="8436"/>
                    <a:pt x="9503" y="8403"/>
                    <a:pt x="9590" y="8403"/>
                  </a:cubicBezTo>
                  <a:close/>
                  <a:moveTo>
                    <a:pt x="19096" y="1"/>
                  </a:moveTo>
                  <a:cubicBezTo>
                    <a:pt x="19017" y="1"/>
                    <a:pt x="18942" y="33"/>
                    <a:pt x="18887" y="88"/>
                  </a:cubicBezTo>
                  <a:lnTo>
                    <a:pt x="18470" y="505"/>
                  </a:lnTo>
                  <a:lnTo>
                    <a:pt x="17712" y="399"/>
                  </a:lnTo>
                  <a:cubicBezTo>
                    <a:pt x="17698" y="398"/>
                    <a:pt x="17685" y="397"/>
                    <a:pt x="17671" y="397"/>
                  </a:cubicBezTo>
                  <a:cubicBezTo>
                    <a:pt x="17592" y="397"/>
                    <a:pt x="17515" y="427"/>
                    <a:pt x="17457" y="485"/>
                  </a:cubicBezTo>
                  <a:lnTo>
                    <a:pt x="10030" y="7912"/>
                  </a:lnTo>
                  <a:cubicBezTo>
                    <a:pt x="9893" y="7839"/>
                    <a:pt x="9742" y="7803"/>
                    <a:pt x="9590" y="7803"/>
                  </a:cubicBezTo>
                  <a:cubicBezTo>
                    <a:pt x="9350" y="7803"/>
                    <a:pt x="9109" y="7894"/>
                    <a:pt x="8926" y="8078"/>
                  </a:cubicBezTo>
                  <a:lnTo>
                    <a:pt x="8083" y="8920"/>
                  </a:lnTo>
                  <a:cubicBezTo>
                    <a:pt x="7764" y="8740"/>
                    <a:pt x="7403" y="8644"/>
                    <a:pt x="7037" y="8644"/>
                  </a:cubicBezTo>
                  <a:cubicBezTo>
                    <a:pt x="6857" y="8644"/>
                    <a:pt x="6676" y="8668"/>
                    <a:pt x="6499" y="8715"/>
                  </a:cubicBezTo>
                  <a:lnTo>
                    <a:pt x="2694" y="9724"/>
                  </a:lnTo>
                  <a:cubicBezTo>
                    <a:pt x="1966" y="9916"/>
                    <a:pt x="1395" y="10489"/>
                    <a:pt x="1201" y="11215"/>
                  </a:cubicBezTo>
                  <a:lnTo>
                    <a:pt x="193" y="15020"/>
                  </a:lnTo>
                  <a:cubicBezTo>
                    <a:pt x="0" y="15747"/>
                    <a:pt x="212" y="16529"/>
                    <a:pt x="745" y="17063"/>
                  </a:cubicBezTo>
                  <a:lnTo>
                    <a:pt x="1557" y="17875"/>
                  </a:lnTo>
                  <a:cubicBezTo>
                    <a:pt x="1620" y="17937"/>
                    <a:pt x="1690" y="17963"/>
                    <a:pt x="1758" y="17963"/>
                  </a:cubicBezTo>
                  <a:cubicBezTo>
                    <a:pt x="1988" y="17963"/>
                    <a:pt x="2193" y="17663"/>
                    <a:pt x="1981" y="17452"/>
                  </a:cubicBezTo>
                  <a:lnTo>
                    <a:pt x="1169" y="16638"/>
                  </a:lnTo>
                  <a:cubicBezTo>
                    <a:pt x="786" y="16255"/>
                    <a:pt x="635" y="15695"/>
                    <a:pt x="773" y="15174"/>
                  </a:cubicBezTo>
                  <a:lnTo>
                    <a:pt x="1782" y="11370"/>
                  </a:lnTo>
                  <a:cubicBezTo>
                    <a:pt x="1920" y="10850"/>
                    <a:pt x="2327" y="10441"/>
                    <a:pt x="2848" y="10304"/>
                  </a:cubicBezTo>
                  <a:lnTo>
                    <a:pt x="6652" y="9294"/>
                  </a:lnTo>
                  <a:cubicBezTo>
                    <a:pt x="6779" y="9260"/>
                    <a:pt x="6909" y="9244"/>
                    <a:pt x="7038" y="9244"/>
                  </a:cubicBezTo>
                  <a:cubicBezTo>
                    <a:pt x="7436" y="9244"/>
                    <a:pt x="7827" y="9401"/>
                    <a:pt x="8117" y="9691"/>
                  </a:cubicBezTo>
                  <a:lnTo>
                    <a:pt x="10913" y="12487"/>
                  </a:lnTo>
                  <a:cubicBezTo>
                    <a:pt x="11294" y="12870"/>
                    <a:pt x="11447" y="13430"/>
                    <a:pt x="11308" y="13951"/>
                  </a:cubicBezTo>
                  <a:lnTo>
                    <a:pt x="10300" y="17755"/>
                  </a:lnTo>
                  <a:cubicBezTo>
                    <a:pt x="10162" y="18274"/>
                    <a:pt x="9753" y="18683"/>
                    <a:pt x="9234" y="18821"/>
                  </a:cubicBezTo>
                  <a:lnTo>
                    <a:pt x="5428" y="19831"/>
                  </a:lnTo>
                  <a:cubicBezTo>
                    <a:pt x="5301" y="19865"/>
                    <a:pt x="5172" y="19881"/>
                    <a:pt x="5044" y="19881"/>
                  </a:cubicBezTo>
                  <a:cubicBezTo>
                    <a:pt x="4646" y="19881"/>
                    <a:pt x="4255" y="19724"/>
                    <a:pt x="3965" y="19434"/>
                  </a:cubicBezTo>
                  <a:lnTo>
                    <a:pt x="3103" y="18572"/>
                  </a:lnTo>
                  <a:cubicBezTo>
                    <a:pt x="3040" y="18509"/>
                    <a:pt x="2970" y="18483"/>
                    <a:pt x="2902" y="18483"/>
                  </a:cubicBezTo>
                  <a:cubicBezTo>
                    <a:pt x="2671" y="18483"/>
                    <a:pt x="2467" y="18784"/>
                    <a:pt x="2678" y="18996"/>
                  </a:cubicBezTo>
                  <a:lnTo>
                    <a:pt x="3541" y="19858"/>
                  </a:lnTo>
                  <a:cubicBezTo>
                    <a:pt x="3943" y="20262"/>
                    <a:pt x="4490" y="20480"/>
                    <a:pt x="5045" y="20480"/>
                  </a:cubicBezTo>
                  <a:cubicBezTo>
                    <a:pt x="5225" y="20480"/>
                    <a:pt x="5406" y="20457"/>
                    <a:pt x="5583" y="20410"/>
                  </a:cubicBezTo>
                  <a:lnTo>
                    <a:pt x="9388" y="19400"/>
                  </a:lnTo>
                  <a:cubicBezTo>
                    <a:pt x="10114" y="19209"/>
                    <a:pt x="10686" y="18636"/>
                    <a:pt x="10879" y="17910"/>
                  </a:cubicBezTo>
                  <a:lnTo>
                    <a:pt x="11889" y="14104"/>
                  </a:lnTo>
                  <a:cubicBezTo>
                    <a:pt x="12028" y="13580"/>
                    <a:pt x="11956" y="13027"/>
                    <a:pt x="11705" y="12559"/>
                  </a:cubicBezTo>
                  <a:lnTo>
                    <a:pt x="12556" y="11708"/>
                  </a:lnTo>
                  <a:cubicBezTo>
                    <a:pt x="12866" y="11399"/>
                    <a:pt x="12913" y="10924"/>
                    <a:pt x="12700" y="10564"/>
                  </a:cubicBezTo>
                  <a:lnTo>
                    <a:pt x="14151" y="9112"/>
                  </a:lnTo>
                  <a:cubicBezTo>
                    <a:pt x="14363" y="8900"/>
                    <a:pt x="14159" y="8599"/>
                    <a:pt x="13928" y="8599"/>
                  </a:cubicBezTo>
                  <a:cubicBezTo>
                    <a:pt x="13860" y="8599"/>
                    <a:pt x="13790" y="8626"/>
                    <a:pt x="13727" y="8689"/>
                  </a:cubicBezTo>
                  <a:lnTo>
                    <a:pt x="12296" y="10120"/>
                  </a:lnTo>
                  <a:lnTo>
                    <a:pt x="11602" y="9426"/>
                  </a:lnTo>
                  <a:lnTo>
                    <a:pt x="15565" y="5462"/>
                  </a:lnTo>
                  <a:cubicBezTo>
                    <a:pt x="15777" y="5251"/>
                    <a:pt x="15572" y="4949"/>
                    <a:pt x="15342" y="4949"/>
                  </a:cubicBezTo>
                  <a:cubicBezTo>
                    <a:pt x="15274" y="4949"/>
                    <a:pt x="15203" y="4976"/>
                    <a:pt x="15141" y="5038"/>
                  </a:cubicBezTo>
                  <a:lnTo>
                    <a:pt x="11178" y="9001"/>
                  </a:lnTo>
                  <a:lnTo>
                    <a:pt x="10484" y="8307"/>
                  </a:lnTo>
                  <a:lnTo>
                    <a:pt x="17776" y="1014"/>
                  </a:lnTo>
                  <a:lnTo>
                    <a:pt x="18534" y="1119"/>
                  </a:lnTo>
                  <a:cubicBezTo>
                    <a:pt x="18549" y="1121"/>
                    <a:pt x="18563" y="1122"/>
                    <a:pt x="18577" y="1122"/>
                  </a:cubicBezTo>
                  <a:cubicBezTo>
                    <a:pt x="18656" y="1122"/>
                    <a:pt x="18731" y="1091"/>
                    <a:pt x="18789" y="1035"/>
                  </a:cubicBezTo>
                  <a:lnTo>
                    <a:pt x="19211" y="612"/>
                  </a:lnTo>
                  <a:lnTo>
                    <a:pt x="19925" y="677"/>
                  </a:lnTo>
                  <a:lnTo>
                    <a:pt x="19991" y="1381"/>
                  </a:lnTo>
                  <a:lnTo>
                    <a:pt x="19568" y="1804"/>
                  </a:lnTo>
                  <a:cubicBezTo>
                    <a:pt x="19502" y="1872"/>
                    <a:pt x="19470" y="1965"/>
                    <a:pt x="19483" y="2057"/>
                  </a:cubicBezTo>
                  <a:lnTo>
                    <a:pt x="19588" y="2827"/>
                  </a:lnTo>
                  <a:lnTo>
                    <a:pt x="14962" y="7453"/>
                  </a:lnTo>
                  <a:cubicBezTo>
                    <a:pt x="14750" y="7664"/>
                    <a:pt x="14955" y="7966"/>
                    <a:pt x="15185" y="7966"/>
                  </a:cubicBezTo>
                  <a:cubicBezTo>
                    <a:pt x="15253" y="7966"/>
                    <a:pt x="15324" y="7939"/>
                    <a:pt x="15386" y="7877"/>
                  </a:cubicBezTo>
                  <a:lnTo>
                    <a:pt x="20118" y="3146"/>
                  </a:lnTo>
                  <a:cubicBezTo>
                    <a:pt x="20184" y="3079"/>
                    <a:pt x="20216" y="2985"/>
                    <a:pt x="20203" y="2893"/>
                  </a:cubicBezTo>
                  <a:lnTo>
                    <a:pt x="20098" y="2123"/>
                  </a:lnTo>
                  <a:lnTo>
                    <a:pt x="20515" y="1706"/>
                  </a:lnTo>
                  <a:cubicBezTo>
                    <a:pt x="20578" y="1643"/>
                    <a:pt x="20609" y="1556"/>
                    <a:pt x="20601" y="1467"/>
                  </a:cubicBezTo>
                  <a:lnTo>
                    <a:pt x="20501" y="373"/>
                  </a:lnTo>
                  <a:cubicBezTo>
                    <a:pt x="20487" y="229"/>
                    <a:pt x="20374" y="116"/>
                    <a:pt x="20230" y="102"/>
                  </a:cubicBezTo>
                  <a:lnTo>
                    <a:pt x="19126" y="3"/>
                  </a:lnTo>
                  <a:cubicBezTo>
                    <a:pt x="19116" y="1"/>
                    <a:pt x="19106" y="1"/>
                    <a:pt x="19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73"/>
            <p:cNvSpPr/>
            <p:nvPr/>
          </p:nvSpPr>
          <p:spPr>
            <a:xfrm>
              <a:off x="6335063" y="1282985"/>
              <a:ext cx="53768" cy="48293"/>
            </a:xfrm>
            <a:custGeom>
              <a:avLst/>
              <a:gdLst/>
              <a:ahLst/>
              <a:cxnLst/>
              <a:rect l="l" t="t" r="r" b="b"/>
              <a:pathLst>
                <a:path w="2416" h="2170" extrusionOk="0">
                  <a:moveTo>
                    <a:pt x="1980" y="0"/>
                  </a:moveTo>
                  <a:cubicBezTo>
                    <a:pt x="1912" y="0"/>
                    <a:pt x="1842" y="26"/>
                    <a:pt x="1779" y="89"/>
                  </a:cubicBezTo>
                  <a:lnTo>
                    <a:pt x="212" y="1656"/>
                  </a:lnTo>
                  <a:cubicBezTo>
                    <a:pt x="0" y="1868"/>
                    <a:pt x="205" y="2169"/>
                    <a:pt x="436" y="2169"/>
                  </a:cubicBezTo>
                  <a:cubicBezTo>
                    <a:pt x="504" y="2169"/>
                    <a:pt x="574" y="2143"/>
                    <a:pt x="636" y="2080"/>
                  </a:cubicBezTo>
                  <a:lnTo>
                    <a:pt x="2204" y="513"/>
                  </a:lnTo>
                  <a:cubicBezTo>
                    <a:pt x="2415" y="301"/>
                    <a:pt x="2211" y="0"/>
                    <a:pt x="1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73"/>
            <p:cNvSpPr/>
            <p:nvPr/>
          </p:nvSpPr>
          <p:spPr>
            <a:xfrm>
              <a:off x="6046282" y="1489044"/>
              <a:ext cx="17871" cy="13353"/>
            </a:xfrm>
            <a:custGeom>
              <a:avLst/>
              <a:gdLst/>
              <a:ahLst/>
              <a:cxnLst/>
              <a:rect l="l" t="t" r="r" b="b"/>
              <a:pathLst>
                <a:path w="803" h="600" extrusionOk="0">
                  <a:moveTo>
                    <a:pt x="402" y="0"/>
                  </a:moveTo>
                  <a:cubicBezTo>
                    <a:pt x="2" y="0"/>
                    <a:pt x="1" y="599"/>
                    <a:pt x="402" y="599"/>
                  </a:cubicBezTo>
                  <a:cubicBezTo>
                    <a:pt x="802" y="599"/>
                    <a:pt x="802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73"/>
            <p:cNvSpPr/>
            <p:nvPr/>
          </p:nvSpPr>
          <p:spPr>
            <a:xfrm>
              <a:off x="6075882" y="1518621"/>
              <a:ext cx="17849" cy="13353"/>
            </a:xfrm>
            <a:custGeom>
              <a:avLst/>
              <a:gdLst/>
              <a:ahLst/>
              <a:cxnLst/>
              <a:rect l="l" t="t" r="r" b="b"/>
              <a:pathLst>
                <a:path w="802" h="600" extrusionOk="0">
                  <a:moveTo>
                    <a:pt x="402" y="1"/>
                  </a:moveTo>
                  <a:cubicBezTo>
                    <a:pt x="2" y="1"/>
                    <a:pt x="1" y="600"/>
                    <a:pt x="402" y="600"/>
                  </a:cubicBezTo>
                  <a:cubicBezTo>
                    <a:pt x="802" y="600"/>
                    <a:pt x="802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73"/>
            <p:cNvSpPr/>
            <p:nvPr/>
          </p:nvSpPr>
          <p:spPr>
            <a:xfrm>
              <a:off x="6105481" y="1548220"/>
              <a:ext cx="17849" cy="13353"/>
            </a:xfrm>
            <a:custGeom>
              <a:avLst/>
              <a:gdLst/>
              <a:ahLst/>
              <a:cxnLst/>
              <a:rect l="l" t="t" r="r" b="b"/>
              <a:pathLst>
                <a:path w="802" h="600" extrusionOk="0">
                  <a:moveTo>
                    <a:pt x="400" y="1"/>
                  </a:moveTo>
                  <a:cubicBezTo>
                    <a:pt x="2" y="1"/>
                    <a:pt x="0" y="600"/>
                    <a:pt x="400" y="600"/>
                  </a:cubicBezTo>
                  <a:cubicBezTo>
                    <a:pt x="802" y="600"/>
                    <a:pt x="802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73"/>
            <p:cNvSpPr/>
            <p:nvPr/>
          </p:nvSpPr>
          <p:spPr>
            <a:xfrm>
              <a:off x="6135080" y="1577775"/>
              <a:ext cx="17849" cy="13398"/>
            </a:xfrm>
            <a:custGeom>
              <a:avLst/>
              <a:gdLst/>
              <a:ahLst/>
              <a:cxnLst/>
              <a:rect l="l" t="t" r="r" b="b"/>
              <a:pathLst>
                <a:path w="802" h="602" extrusionOk="0">
                  <a:moveTo>
                    <a:pt x="400" y="1"/>
                  </a:moveTo>
                  <a:cubicBezTo>
                    <a:pt x="0" y="1"/>
                    <a:pt x="0" y="601"/>
                    <a:pt x="400" y="601"/>
                  </a:cubicBezTo>
                  <a:cubicBezTo>
                    <a:pt x="800" y="601"/>
                    <a:pt x="801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73"/>
            <p:cNvSpPr/>
            <p:nvPr/>
          </p:nvSpPr>
          <p:spPr>
            <a:xfrm>
              <a:off x="6164657" y="1607374"/>
              <a:ext cx="17871" cy="13398"/>
            </a:xfrm>
            <a:custGeom>
              <a:avLst/>
              <a:gdLst/>
              <a:ahLst/>
              <a:cxnLst/>
              <a:rect l="l" t="t" r="r" b="b"/>
              <a:pathLst>
                <a:path w="803" h="602" extrusionOk="0">
                  <a:moveTo>
                    <a:pt x="401" y="1"/>
                  </a:moveTo>
                  <a:cubicBezTo>
                    <a:pt x="1" y="1"/>
                    <a:pt x="1" y="601"/>
                    <a:pt x="401" y="601"/>
                  </a:cubicBezTo>
                  <a:cubicBezTo>
                    <a:pt x="801" y="601"/>
                    <a:pt x="802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73"/>
            <p:cNvSpPr/>
            <p:nvPr/>
          </p:nvSpPr>
          <p:spPr>
            <a:xfrm>
              <a:off x="6131363" y="1463161"/>
              <a:ext cx="17849" cy="13353"/>
            </a:xfrm>
            <a:custGeom>
              <a:avLst/>
              <a:gdLst/>
              <a:ahLst/>
              <a:cxnLst/>
              <a:rect l="l" t="t" r="r" b="b"/>
              <a:pathLst>
                <a:path w="802" h="600" extrusionOk="0">
                  <a:moveTo>
                    <a:pt x="400" y="0"/>
                  </a:moveTo>
                  <a:cubicBezTo>
                    <a:pt x="2" y="0"/>
                    <a:pt x="0" y="599"/>
                    <a:pt x="400" y="599"/>
                  </a:cubicBezTo>
                  <a:cubicBezTo>
                    <a:pt x="801" y="599"/>
                    <a:pt x="801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73"/>
            <p:cNvSpPr/>
            <p:nvPr/>
          </p:nvSpPr>
          <p:spPr>
            <a:xfrm>
              <a:off x="6160940" y="1492761"/>
              <a:ext cx="17871" cy="13353"/>
            </a:xfrm>
            <a:custGeom>
              <a:avLst/>
              <a:gdLst/>
              <a:ahLst/>
              <a:cxnLst/>
              <a:rect l="l" t="t" r="r" b="b"/>
              <a:pathLst>
                <a:path w="803" h="600" extrusionOk="0">
                  <a:moveTo>
                    <a:pt x="401" y="0"/>
                  </a:moveTo>
                  <a:cubicBezTo>
                    <a:pt x="1" y="0"/>
                    <a:pt x="1" y="599"/>
                    <a:pt x="401" y="599"/>
                  </a:cubicBezTo>
                  <a:cubicBezTo>
                    <a:pt x="802" y="599"/>
                    <a:pt x="802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73"/>
            <p:cNvSpPr/>
            <p:nvPr/>
          </p:nvSpPr>
          <p:spPr>
            <a:xfrm>
              <a:off x="6190539" y="1522338"/>
              <a:ext cx="17849" cy="13353"/>
            </a:xfrm>
            <a:custGeom>
              <a:avLst/>
              <a:gdLst/>
              <a:ahLst/>
              <a:cxnLst/>
              <a:rect l="l" t="t" r="r" b="b"/>
              <a:pathLst>
                <a:path w="802" h="600" extrusionOk="0">
                  <a:moveTo>
                    <a:pt x="400" y="1"/>
                  </a:moveTo>
                  <a:cubicBezTo>
                    <a:pt x="1" y="1"/>
                    <a:pt x="1" y="600"/>
                    <a:pt x="400" y="600"/>
                  </a:cubicBezTo>
                  <a:cubicBezTo>
                    <a:pt x="802" y="600"/>
                    <a:pt x="802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73"/>
            <p:cNvSpPr/>
            <p:nvPr/>
          </p:nvSpPr>
          <p:spPr>
            <a:xfrm>
              <a:off x="6088834" y="1476092"/>
              <a:ext cx="17826" cy="13375"/>
            </a:xfrm>
            <a:custGeom>
              <a:avLst/>
              <a:gdLst/>
              <a:ahLst/>
              <a:cxnLst/>
              <a:rect l="l" t="t" r="r" b="b"/>
              <a:pathLst>
                <a:path w="801" h="601" extrusionOk="0">
                  <a:moveTo>
                    <a:pt x="401" y="0"/>
                  </a:moveTo>
                  <a:cubicBezTo>
                    <a:pt x="1" y="0"/>
                    <a:pt x="1" y="601"/>
                    <a:pt x="401" y="601"/>
                  </a:cubicBezTo>
                  <a:cubicBezTo>
                    <a:pt x="800" y="601"/>
                    <a:pt x="800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73"/>
            <p:cNvSpPr/>
            <p:nvPr/>
          </p:nvSpPr>
          <p:spPr>
            <a:xfrm>
              <a:off x="6118433" y="1505669"/>
              <a:ext cx="17826" cy="13398"/>
            </a:xfrm>
            <a:custGeom>
              <a:avLst/>
              <a:gdLst/>
              <a:ahLst/>
              <a:cxnLst/>
              <a:rect l="l" t="t" r="r" b="b"/>
              <a:pathLst>
                <a:path w="801" h="602" extrusionOk="0">
                  <a:moveTo>
                    <a:pt x="400" y="1"/>
                  </a:moveTo>
                  <a:cubicBezTo>
                    <a:pt x="0" y="1"/>
                    <a:pt x="0" y="601"/>
                    <a:pt x="400" y="601"/>
                  </a:cubicBezTo>
                  <a:cubicBezTo>
                    <a:pt x="800" y="601"/>
                    <a:pt x="800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73"/>
            <p:cNvSpPr/>
            <p:nvPr/>
          </p:nvSpPr>
          <p:spPr>
            <a:xfrm>
              <a:off x="6147988" y="1535268"/>
              <a:ext cx="17849" cy="13398"/>
            </a:xfrm>
            <a:custGeom>
              <a:avLst/>
              <a:gdLst/>
              <a:ahLst/>
              <a:cxnLst/>
              <a:rect l="l" t="t" r="r" b="b"/>
              <a:pathLst>
                <a:path w="802" h="602" extrusionOk="0">
                  <a:moveTo>
                    <a:pt x="402" y="1"/>
                  </a:moveTo>
                  <a:cubicBezTo>
                    <a:pt x="2" y="1"/>
                    <a:pt x="1" y="601"/>
                    <a:pt x="402" y="601"/>
                  </a:cubicBezTo>
                  <a:cubicBezTo>
                    <a:pt x="802" y="601"/>
                    <a:pt x="802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73"/>
            <p:cNvSpPr/>
            <p:nvPr/>
          </p:nvSpPr>
          <p:spPr>
            <a:xfrm>
              <a:off x="6177587" y="1564867"/>
              <a:ext cx="17849" cy="13375"/>
            </a:xfrm>
            <a:custGeom>
              <a:avLst/>
              <a:gdLst/>
              <a:ahLst/>
              <a:cxnLst/>
              <a:rect l="l" t="t" r="r" b="b"/>
              <a:pathLst>
                <a:path w="802" h="601" extrusionOk="0">
                  <a:moveTo>
                    <a:pt x="402" y="0"/>
                  </a:moveTo>
                  <a:cubicBezTo>
                    <a:pt x="2" y="0"/>
                    <a:pt x="0" y="601"/>
                    <a:pt x="402" y="601"/>
                  </a:cubicBezTo>
                  <a:cubicBezTo>
                    <a:pt x="802" y="601"/>
                    <a:pt x="802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3" name="Google Shape;1903;p73"/>
          <p:cNvSpPr/>
          <p:nvPr/>
        </p:nvSpPr>
        <p:spPr>
          <a:xfrm>
            <a:off x="5325643" y="1230819"/>
            <a:ext cx="457763" cy="455782"/>
          </a:xfrm>
          <a:custGeom>
            <a:avLst/>
            <a:gdLst/>
            <a:ahLst/>
            <a:cxnLst/>
            <a:rect l="l" t="t" r="r" b="b"/>
            <a:pathLst>
              <a:path w="20569" h="20480" extrusionOk="0">
                <a:moveTo>
                  <a:pt x="11228" y="601"/>
                </a:moveTo>
                <a:cubicBezTo>
                  <a:pt x="11440" y="601"/>
                  <a:pt x="11628" y="734"/>
                  <a:pt x="11699" y="933"/>
                </a:cubicBezTo>
                <a:lnTo>
                  <a:pt x="12520" y="3252"/>
                </a:lnTo>
                <a:lnTo>
                  <a:pt x="8108" y="3252"/>
                </a:lnTo>
                <a:lnTo>
                  <a:pt x="8929" y="933"/>
                </a:lnTo>
                <a:cubicBezTo>
                  <a:pt x="8999" y="734"/>
                  <a:pt x="9189" y="601"/>
                  <a:pt x="9401" y="601"/>
                </a:cubicBezTo>
                <a:close/>
                <a:moveTo>
                  <a:pt x="12733" y="3853"/>
                </a:moveTo>
                <a:lnTo>
                  <a:pt x="13280" y="5394"/>
                </a:lnTo>
                <a:lnTo>
                  <a:pt x="7349" y="5394"/>
                </a:lnTo>
                <a:lnTo>
                  <a:pt x="7895" y="3853"/>
                </a:lnTo>
                <a:close/>
                <a:moveTo>
                  <a:pt x="13491" y="5995"/>
                </a:moveTo>
                <a:lnTo>
                  <a:pt x="14213" y="8029"/>
                </a:lnTo>
                <a:lnTo>
                  <a:pt x="9071" y="8029"/>
                </a:lnTo>
                <a:cubicBezTo>
                  <a:pt x="8682" y="8029"/>
                  <a:pt x="8682" y="8630"/>
                  <a:pt x="9071" y="8630"/>
                </a:cubicBezTo>
                <a:lnTo>
                  <a:pt x="14424" y="8630"/>
                </a:lnTo>
                <a:lnTo>
                  <a:pt x="14971" y="10172"/>
                </a:lnTo>
                <a:lnTo>
                  <a:pt x="5657" y="10172"/>
                </a:lnTo>
                <a:lnTo>
                  <a:pt x="6203" y="8630"/>
                </a:lnTo>
                <a:lnTo>
                  <a:pt x="7472" y="8630"/>
                </a:lnTo>
                <a:cubicBezTo>
                  <a:pt x="7861" y="8630"/>
                  <a:pt x="7861" y="8029"/>
                  <a:pt x="7472" y="8029"/>
                </a:cubicBezTo>
                <a:lnTo>
                  <a:pt x="6416" y="8029"/>
                </a:lnTo>
                <a:lnTo>
                  <a:pt x="7136" y="5995"/>
                </a:lnTo>
                <a:close/>
                <a:moveTo>
                  <a:pt x="15184" y="10771"/>
                </a:moveTo>
                <a:lnTo>
                  <a:pt x="15904" y="12806"/>
                </a:lnTo>
                <a:lnTo>
                  <a:pt x="4724" y="12806"/>
                </a:lnTo>
                <a:lnTo>
                  <a:pt x="5444" y="10771"/>
                </a:lnTo>
                <a:close/>
                <a:moveTo>
                  <a:pt x="16117" y="13406"/>
                </a:moveTo>
                <a:lnTo>
                  <a:pt x="16662" y="14949"/>
                </a:lnTo>
                <a:lnTo>
                  <a:pt x="3965" y="14949"/>
                </a:lnTo>
                <a:lnTo>
                  <a:pt x="4512" y="13406"/>
                </a:lnTo>
                <a:close/>
                <a:moveTo>
                  <a:pt x="16875" y="15548"/>
                </a:moveTo>
                <a:lnTo>
                  <a:pt x="17813" y="18195"/>
                </a:lnTo>
                <a:lnTo>
                  <a:pt x="2815" y="18195"/>
                </a:lnTo>
                <a:lnTo>
                  <a:pt x="3752" y="15548"/>
                </a:lnTo>
                <a:close/>
                <a:moveTo>
                  <a:pt x="9401" y="0"/>
                </a:moveTo>
                <a:cubicBezTo>
                  <a:pt x="8935" y="0"/>
                  <a:pt x="8518" y="294"/>
                  <a:pt x="8364" y="732"/>
                </a:cubicBezTo>
                <a:lnTo>
                  <a:pt x="2179" y="18197"/>
                </a:lnTo>
                <a:cubicBezTo>
                  <a:pt x="1462" y="18211"/>
                  <a:pt x="815" y="18613"/>
                  <a:pt x="485" y="19252"/>
                </a:cubicBezTo>
                <a:lnTo>
                  <a:pt x="76" y="20041"/>
                </a:lnTo>
                <a:cubicBezTo>
                  <a:pt x="0" y="20288"/>
                  <a:pt x="89" y="20433"/>
                  <a:pt x="342" y="20479"/>
                </a:cubicBezTo>
                <a:lnTo>
                  <a:pt x="14539" y="20479"/>
                </a:lnTo>
                <a:cubicBezTo>
                  <a:pt x="14927" y="20479"/>
                  <a:pt x="14927" y="19880"/>
                  <a:pt x="14539" y="19880"/>
                </a:cubicBezTo>
                <a:lnTo>
                  <a:pt x="835" y="19880"/>
                </a:lnTo>
                <a:lnTo>
                  <a:pt x="1018" y="19528"/>
                </a:lnTo>
                <a:cubicBezTo>
                  <a:pt x="1251" y="19078"/>
                  <a:pt x="1712" y="18796"/>
                  <a:pt x="2219" y="18796"/>
                </a:cubicBezTo>
                <a:cubicBezTo>
                  <a:pt x="5804" y="18796"/>
                  <a:pt x="9389" y="18803"/>
                  <a:pt x="12974" y="18803"/>
                </a:cubicBezTo>
                <a:cubicBezTo>
                  <a:pt x="14766" y="18803"/>
                  <a:pt x="16559" y="18801"/>
                  <a:pt x="18350" y="18796"/>
                </a:cubicBezTo>
                <a:cubicBezTo>
                  <a:pt x="18858" y="18796"/>
                  <a:pt x="19317" y="19076"/>
                  <a:pt x="19552" y="19528"/>
                </a:cubicBezTo>
                <a:lnTo>
                  <a:pt x="19734" y="19880"/>
                </a:lnTo>
                <a:lnTo>
                  <a:pt x="16138" y="19880"/>
                </a:lnTo>
                <a:cubicBezTo>
                  <a:pt x="15749" y="19880"/>
                  <a:pt x="15749" y="20479"/>
                  <a:pt x="16138" y="20479"/>
                </a:cubicBezTo>
                <a:lnTo>
                  <a:pt x="20227" y="20479"/>
                </a:lnTo>
                <a:cubicBezTo>
                  <a:pt x="20480" y="20433"/>
                  <a:pt x="20569" y="20288"/>
                  <a:pt x="20494" y="20041"/>
                </a:cubicBezTo>
                <a:lnTo>
                  <a:pt x="20085" y="19252"/>
                </a:lnTo>
                <a:cubicBezTo>
                  <a:pt x="19763" y="18630"/>
                  <a:pt x="19142" y="18234"/>
                  <a:pt x="18450" y="18198"/>
                </a:cubicBezTo>
                <a:lnTo>
                  <a:pt x="12265" y="732"/>
                </a:lnTo>
                <a:cubicBezTo>
                  <a:pt x="12109" y="294"/>
                  <a:pt x="11693" y="0"/>
                  <a:pt x="112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04" name="Google Shape;1904;p73"/>
          <p:cNvGrpSpPr/>
          <p:nvPr/>
        </p:nvGrpSpPr>
        <p:grpSpPr>
          <a:xfrm>
            <a:off x="2040872" y="2684115"/>
            <a:ext cx="463038" cy="455805"/>
            <a:chOff x="2040872" y="2684115"/>
            <a:chExt cx="463038" cy="455805"/>
          </a:xfrm>
        </p:grpSpPr>
        <p:sp>
          <p:nvSpPr>
            <p:cNvPr id="1905" name="Google Shape;1905;p73"/>
            <p:cNvSpPr/>
            <p:nvPr/>
          </p:nvSpPr>
          <p:spPr>
            <a:xfrm>
              <a:off x="2040872" y="2684115"/>
              <a:ext cx="463038" cy="455805"/>
            </a:xfrm>
            <a:custGeom>
              <a:avLst/>
              <a:gdLst/>
              <a:ahLst/>
              <a:cxnLst/>
              <a:rect l="l" t="t" r="r" b="b"/>
              <a:pathLst>
                <a:path w="20806" h="20481" extrusionOk="0">
                  <a:moveTo>
                    <a:pt x="18915" y="700"/>
                  </a:moveTo>
                  <a:lnTo>
                    <a:pt x="20077" y="1861"/>
                  </a:lnTo>
                  <a:lnTo>
                    <a:pt x="18755" y="3572"/>
                  </a:lnTo>
                  <a:cubicBezTo>
                    <a:pt x="18667" y="3685"/>
                    <a:pt x="18538" y="3754"/>
                    <a:pt x="18403" y="3754"/>
                  </a:cubicBezTo>
                  <a:cubicBezTo>
                    <a:pt x="18322" y="3754"/>
                    <a:pt x="18239" y="3729"/>
                    <a:pt x="18162" y="3674"/>
                  </a:cubicBezTo>
                  <a:cubicBezTo>
                    <a:pt x="17793" y="3384"/>
                    <a:pt x="17478" y="2996"/>
                    <a:pt x="17147" y="2666"/>
                  </a:cubicBezTo>
                  <a:cubicBezTo>
                    <a:pt x="17063" y="2581"/>
                    <a:pt x="17015" y="2462"/>
                    <a:pt x="17024" y="2335"/>
                  </a:cubicBezTo>
                  <a:cubicBezTo>
                    <a:pt x="17033" y="2212"/>
                    <a:pt x="17107" y="2096"/>
                    <a:pt x="17203" y="2022"/>
                  </a:cubicBezTo>
                  <a:lnTo>
                    <a:pt x="18915" y="700"/>
                  </a:lnTo>
                  <a:close/>
                  <a:moveTo>
                    <a:pt x="5086" y="600"/>
                  </a:moveTo>
                  <a:cubicBezTo>
                    <a:pt x="5240" y="600"/>
                    <a:pt x="5386" y="662"/>
                    <a:pt x="5495" y="770"/>
                  </a:cubicBezTo>
                  <a:lnTo>
                    <a:pt x="6990" y="2266"/>
                  </a:lnTo>
                  <a:cubicBezTo>
                    <a:pt x="7100" y="2376"/>
                    <a:pt x="7160" y="2522"/>
                    <a:pt x="7160" y="2676"/>
                  </a:cubicBezTo>
                  <a:lnTo>
                    <a:pt x="7160" y="5031"/>
                  </a:lnTo>
                  <a:lnTo>
                    <a:pt x="5326" y="6866"/>
                  </a:lnTo>
                  <a:lnTo>
                    <a:pt x="2971" y="6866"/>
                  </a:lnTo>
                  <a:cubicBezTo>
                    <a:pt x="2815" y="6866"/>
                    <a:pt x="2670" y="6805"/>
                    <a:pt x="2561" y="6696"/>
                  </a:cubicBezTo>
                  <a:lnTo>
                    <a:pt x="1066" y="5201"/>
                  </a:lnTo>
                  <a:cubicBezTo>
                    <a:pt x="955" y="5091"/>
                    <a:pt x="896" y="4945"/>
                    <a:pt x="896" y="4790"/>
                  </a:cubicBezTo>
                  <a:lnTo>
                    <a:pt x="896" y="3029"/>
                  </a:lnTo>
                  <a:lnTo>
                    <a:pt x="2518" y="4651"/>
                  </a:lnTo>
                  <a:cubicBezTo>
                    <a:pt x="2661" y="4794"/>
                    <a:pt x="2852" y="4866"/>
                    <a:pt x="3042" y="4866"/>
                  </a:cubicBezTo>
                  <a:cubicBezTo>
                    <a:pt x="3232" y="4866"/>
                    <a:pt x="3422" y="4794"/>
                    <a:pt x="3564" y="4651"/>
                  </a:cubicBezTo>
                  <a:lnTo>
                    <a:pt x="5003" y="3214"/>
                  </a:lnTo>
                  <a:cubicBezTo>
                    <a:pt x="5291" y="2924"/>
                    <a:pt x="5291" y="2456"/>
                    <a:pt x="5003" y="2168"/>
                  </a:cubicBezTo>
                  <a:lnTo>
                    <a:pt x="3436" y="600"/>
                  </a:lnTo>
                  <a:close/>
                  <a:moveTo>
                    <a:pt x="11394" y="7644"/>
                  </a:moveTo>
                  <a:cubicBezTo>
                    <a:pt x="11427" y="7644"/>
                    <a:pt x="11459" y="7658"/>
                    <a:pt x="11492" y="7686"/>
                  </a:cubicBezTo>
                  <a:lnTo>
                    <a:pt x="13090" y="9284"/>
                  </a:lnTo>
                  <a:cubicBezTo>
                    <a:pt x="13145" y="9337"/>
                    <a:pt x="13145" y="9428"/>
                    <a:pt x="13090" y="9481"/>
                  </a:cubicBezTo>
                  <a:lnTo>
                    <a:pt x="12637" y="9936"/>
                  </a:lnTo>
                  <a:lnTo>
                    <a:pt x="10841" y="8141"/>
                  </a:lnTo>
                  <a:lnTo>
                    <a:pt x="11296" y="7686"/>
                  </a:lnTo>
                  <a:cubicBezTo>
                    <a:pt x="11329" y="7658"/>
                    <a:pt x="11362" y="7644"/>
                    <a:pt x="11394" y="7644"/>
                  </a:cubicBezTo>
                  <a:close/>
                  <a:moveTo>
                    <a:pt x="7446" y="5595"/>
                  </a:moveTo>
                  <a:lnTo>
                    <a:pt x="12424" y="10572"/>
                  </a:lnTo>
                  <a:lnTo>
                    <a:pt x="15183" y="13331"/>
                  </a:lnTo>
                  <a:cubicBezTo>
                    <a:pt x="14650" y="13828"/>
                    <a:pt x="14123" y="14355"/>
                    <a:pt x="13626" y="14889"/>
                  </a:cubicBezTo>
                  <a:lnTo>
                    <a:pt x="11408" y="12671"/>
                  </a:lnTo>
                  <a:lnTo>
                    <a:pt x="11403" y="12666"/>
                  </a:lnTo>
                  <a:lnTo>
                    <a:pt x="5888" y="7151"/>
                  </a:lnTo>
                  <a:lnTo>
                    <a:pt x="7446" y="5595"/>
                  </a:lnTo>
                  <a:close/>
                  <a:moveTo>
                    <a:pt x="7881" y="9993"/>
                  </a:moveTo>
                  <a:lnTo>
                    <a:pt x="10783" y="12895"/>
                  </a:lnTo>
                  <a:lnTo>
                    <a:pt x="5760" y="18673"/>
                  </a:lnTo>
                  <a:lnTo>
                    <a:pt x="5760" y="18675"/>
                  </a:lnTo>
                  <a:lnTo>
                    <a:pt x="3707" y="16620"/>
                  </a:lnTo>
                  <a:cubicBezTo>
                    <a:pt x="3644" y="16558"/>
                    <a:pt x="3574" y="16532"/>
                    <a:pt x="3506" y="16532"/>
                  </a:cubicBezTo>
                  <a:cubicBezTo>
                    <a:pt x="3275" y="16532"/>
                    <a:pt x="3071" y="16833"/>
                    <a:pt x="3282" y="17045"/>
                  </a:cubicBezTo>
                  <a:lnTo>
                    <a:pt x="5355" y="19117"/>
                  </a:lnTo>
                  <a:cubicBezTo>
                    <a:pt x="4862" y="19579"/>
                    <a:pt x="4221" y="19807"/>
                    <a:pt x="3581" y="19807"/>
                  </a:cubicBezTo>
                  <a:cubicBezTo>
                    <a:pt x="2905" y="19807"/>
                    <a:pt x="2229" y="19553"/>
                    <a:pt x="1726" y="19050"/>
                  </a:cubicBezTo>
                  <a:cubicBezTo>
                    <a:pt x="747" y="18071"/>
                    <a:pt x="712" y="16435"/>
                    <a:pt x="1659" y="15421"/>
                  </a:cubicBezTo>
                  <a:lnTo>
                    <a:pt x="1659" y="15421"/>
                  </a:lnTo>
                  <a:lnTo>
                    <a:pt x="2158" y="15919"/>
                  </a:lnTo>
                  <a:cubicBezTo>
                    <a:pt x="2221" y="15981"/>
                    <a:pt x="2291" y="16008"/>
                    <a:pt x="2359" y="16008"/>
                  </a:cubicBezTo>
                  <a:cubicBezTo>
                    <a:pt x="2589" y="16008"/>
                    <a:pt x="2794" y="15707"/>
                    <a:pt x="2581" y="15496"/>
                  </a:cubicBezTo>
                  <a:lnTo>
                    <a:pt x="2103" y="15016"/>
                  </a:lnTo>
                  <a:lnTo>
                    <a:pt x="7881" y="9993"/>
                  </a:lnTo>
                  <a:close/>
                  <a:moveTo>
                    <a:pt x="18100" y="13616"/>
                  </a:moveTo>
                  <a:cubicBezTo>
                    <a:pt x="18256" y="13616"/>
                    <a:pt x="18401" y="13677"/>
                    <a:pt x="18510" y="13786"/>
                  </a:cubicBezTo>
                  <a:lnTo>
                    <a:pt x="20005" y="15281"/>
                  </a:lnTo>
                  <a:cubicBezTo>
                    <a:pt x="20116" y="15392"/>
                    <a:pt x="20175" y="15537"/>
                    <a:pt x="20175" y="15692"/>
                  </a:cubicBezTo>
                  <a:lnTo>
                    <a:pt x="20175" y="17814"/>
                  </a:lnTo>
                  <a:cubicBezTo>
                    <a:pt x="20175" y="17968"/>
                    <a:pt x="20116" y="18114"/>
                    <a:pt x="20005" y="18224"/>
                  </a:cubicBezTo>
                  <a:lnTo>
                    <a:pt x="18522" y="19707"/>
                  </a:lnTo>
                  <a:cubicBezTo>
                    <a:pt x="18414" y="19816"/>
                    <a:pt x="18268" y="19876"/>
                    <a:pt x="18113" y="19877"/>
                  </a:cubicBezTo>
                  <a:lnTo>
                    <a:pt x="15986" y="19880"/>
                  </a:lnTo>
                  <a:cubicBezTo>
                    <a:pt x="15834" y="19880"/>
                    <a:pt x="15684" y="19819"/>
                    <a:pt x="15575" y="19710"/>
                  </a:cubicBezTo>
                  <a:lnTo>
                    <a:pt x="14080" y="18217"/>
                  </a:lnTo>
                  <a:cubicBezTo>
                    <a:pt x="13971" y="18106"/>
                    <a:pt x="13911" y="17961"/>
                    <a:pt x="13911" y="17806"/>
                  </a:cubicBezTo>
                  <a:lnTo>
                    <a:pt x="13911" y="15692"/>
                  </a:lnTo>
                  <a:cubicBezTo>
                    <a:pt x="13911" y="15537"/>
                    <a:pt x="13971" y="15392"/>
                    <a:pt x="14080" y="15281"/>
                  </a:cubicBezTo>
                  <a:lnTo>
                    <a:pt x="15575" y="13786"/>
                  </a:lnTo>
                  <a:cubicBezTo>
                    <a:pt x="15688" y="13677"/>
                    <a:pt x="15829" y="13616"/>
                    <a:pt x="15986" y="13616"/>
                  </a:cubicBezTo>
                  <a:close/>
                  <a:moveTo>
                    <a:pt x="18941" y="1"/>
                  </a:moveTo>
                  <a:cubicBezTo>
                    <a:pt x="18876" y="1"/>
                    <a:pt x="18811" y="22"/>
                    <a:pt x="18757" y="64"/>
                  </a:cubicBezTo>
                  <a:lnTo>
                    <a:pt x="16839" y="1544"/>
                  </a:lnTo>
                  <a:cubicBezTo>
                    <a:pt x="16474" y="1814"/>
                    <a:pt x="16327" y="2325"/>
                    <a:pt x="16496" y="2747"/>
                  </a:cubicBezTo>
                  <a:lnTo>
                    <a:pt x="11949" y="7294"/>
                  </a:lnTo>
                  <a:cubicBezTo>
                    <a:pt x="11795" y="7139"/>
                    <a:pt x="11586" y="7054"/>
                    <a:pt x="11378" y="7054"/>
                  </a:cubicBezTo>
                  <a:cubicBezTo>
                    <a:pt x="11195" y="7054"/>
                    <a:pt x="11014" y="7120"/>
                    <a:pt x="10872" y="7261"/>
                  </a:cubicBezTo>
                  <a:lnTo>
                    <a:pt x="10417" y="7716"/>
                  </a:lnTo>
                  <a:lnTo>
                    <a:pt x="7760" y="5060"/>
                  </a:lnTo>
                  <a:lnTo>
                    <a:pt x="7760" y="2676"/>
                  </a:lnTo>
                  <a:cubicBezTo>
                    <a:pt x="7760" y="2361"/>
                    <a:pt x="7638" y="2065"/>
                    <a:pt x="7414" y="1843"/>
                  </a:cubicBezTo>
                  <a:lnTo>
                    <a:pt x="5919" y="348"/>
                  </a:lnTo>
                  <a:cubicBezTo>
                    <a:pt x="5697" y="124"/>
                    <a:pt x="5400" y="1"/>
                    <a:pt x="5086" y="1"/>
                  </a:cubicBezTo>
                  <a:lnTo>
                    <a:pt x="3243" y="1"/>
                  </a:lnTo>
                  <a:cubicBezTo>
                    <a:pt x="3033" y="1"/>
                    <a:pt x="2843" y="127"/>
                    <a:pt x="2763" y="322"/>
                  </a:cubicBezTo>
                  <a:cubicBezTo>
                    <a:pt x="2682" y="518"/>
                    <a:pt x="2726" y="740"/>
                    <a:pt x="2875" y="888"/>
                  </a:cubicBezTo>
                  <a:lnTo>
                    <a:pt x="4578" y="2592"/>
                  </a:lnTo>
                  <a:cubicBezTo>
                    <a:pt x="4632" y="2646"/>
                    <a:pt x="4632" y="2734"/>
                    <a:pt x="4578" y="2790"/>
                  </a:cubicBezTo>
                  <a:lnTo>
                    <a:pt x="3140" y="4227"/>
                  </a:lnTo>
                  <a:cubicBezTo>
                    <a:pt x="3113" y="4254"/>
                    <a:pt x="3078" y="4268"/>
                    <a:pt x="3042" y="4268"/>
                  </a:cubicBezTo>
                  <a:cubicBezTo>
                    <a:pt x="3006" y="4268"/>
                    <a:pt x="2970" y="4254"/>
                    <a:pt x="2942" y="4227"/>
                  </a:cubicBezTo>
                  <a:lnTo>
                    <a:pt x="1184" y="2468"/>
                  </a:lnTo>
                  <a:cubicBezTo>
                    <a:pt x="1083" y="2368"/>
                    <a:pt x="950" y="2316"/>
                    <a:pt x="815" y="2316"/>
                  </a:cubicBezTo>
                  <a:cubicBezTo>
                    <a:pt x="748" y="2316"/>
                    <a:pt x="681" y="2328"/>
                    <a:pt x="617" y="2355"/>
                  </a:cubicBezTo>
                  <a:cubicBezTo>
                    <a:pt x="422" y="2436"/>
                    <a:pt x="295" y="2624"/>
                    <a:pt x="295" y="2836"/>
                  </a:cubicBezTo>
                  <a:lnTo>
                    <a:pt x="295" y="4790"/>
                  </a:lnTo>
                  <a:cubicBezTo>
                    <a:pt x="295" y="5106"/>
                    <a:pt x="419" y="5403"/>
                    <a:pt x="641" y="5625"/>
                  </a:cubicBezTo>
                  <a:lnTo>
                    <a:pt x="2136" y="7121"/>
                  </a:lnTo>
                  <a:cubicBezTo>
                    <a:pt x="2360" y="7343"/>
                    <a:pt x="2656" y="7467"/>
                    <a:pt x="2971" y="7467"/>
                  </a:cubicBezTo>
                  <a:lnTo>
                    <a:pt x="5355" y="7467"/>
                  </a:lnTo>
                  <a:lnTo>
                    <a:pt x="7457" y="9567"/>
                  </a:lnTo>
                  <a:lnTo>
                    <a:pt x="1465" y="14774"/>
                  </a:lnTo>
                  <a:cubicBezTo>
                    <a:pt x="78" y="15981"/>
                    <a:pt x="1" y="18174"/>
                    <a:pt x="1302" y="19474"/>
                  </a:cubicBezTo>
                  <a:cubicBezTo>
                    <a:pt x="1922" y="20095"/>
                    <a:pt x="2748" y="20402"/>
                    <a:pt x="3572" y="20402"/>
                  </a:cubicBezTo>
                  <a:cubicBezTo>
                    <a:pt x="4473" y="20402"/>
                    <a:pt x="5372" y="20035"/>
                    <a:pt x="6002" y="19310"/>
                  </a:cubicBezTo>
                  <a:lnTo>
                    <a:pt x="11209" y="13320"/>
                  </a:lnTo>
                  <a:lnTo>
                    <a:pt x="13337" y="15448"/>
                  </a:lnTo>
                  <a:cubicBezTo>
                    <a:pt x="13288" y="15477"/>
                    <a:pt x="13320" y="17691"/>
                    <a:pt x="13311" y="17806"/>
                  </a:cubicBezTo>
                  <a:cubicBezTo>
                    <a:pt x="13311" y="18122"/>
                    <a:pt x="13433" y="18419"/>
                    <a:pt x="13657" y="18641"/>
                  </a:cubicBezTo>
                  <a:lnTo>
                    <a:pt x="15151" y="20135"/>
                  </a:lnTo>
                  <a:cubicBezTo>
                    <a:pt x="15371" y="20355"/>
                    <a:pt x="15675" y="20481"/>
                    <a:pt x="15986" y="20481"/>
                  </a:cubicBezTo>
                  <a:lnTo>
                    <a:pt x="15987" y="20481"/>
                  </a:lnTo>
                  <a:lnTo>
                    <a:pt x="18115" y="20476"/>
                  </a:lnTo>
                  <a:cubicBezTo>
                    <a:pt x="18429" y="20476"/>
                    <a:pt x="18725" y="20354"/>
                    <a:pt x="18947" y="20132"/>
                  </a:cubicBezTo>
                  <a:lnTo>
                    <a:pt x="20430" y="18649"/>
                  </a:lnTo>
                  <a:cubicBezTo>
                    <a:pt x="20653" y="18425"/>
                    <a:pt x="20776" y="18129"/>
                    <a:pt x="20776" y="17814"/>
                  </a:cubicBezTo>
                  <a:lnTo>
                    <a:pt x="20776" y="15692"/>
                  </a:lnTo>
                  <a:cubicBezTo>
                    <a:pt x="20776" y="15376"/>
                    <a:pt x="20653" y="15081"/>
                    <a:pt x="20430" y="14857"/>
                  </a:cubicBezTo>
                  <a:lnTo>
                    <a:pt x="18935" y="13362"/>
                  </a:lnTo>
                  <a:cubicBezTo>
                    <a:pt x="18711" y="13140"/>
                    <a:pt x="18415" y="13017"/>
                    <a:pt x="18100" y="13017"/>
                  </a:cubicBezTo>
                  <a:cubicBezTo>
                    <a:pt x="18086" y="13018"/>
                    <a:pt x="18044" y="13018"/>
                    <a:pt x="17980" y="13018"/>
                  </a:cubicBezTo>
                  <a:cubicBezTo>
                    <a:pt x="17747" y="13018"/>
                    <a:pt x="17228" y="13014"/>
                    <a:pt x="16748" y="13014"/>
                  </a:cubicBezTo>
                  <a:cubicBezTo>
                    <a:pt x="16229" y="13014"/>
                    <a:pt x="15756" y="13019"/>
                    <a:pt x="15742" y="13042"/>
                  </a:cubicBezTo>
                  <a:lnTo>
                    <a:pt x="13059" y="10361"/>
                  </a:lnTo>
                  <a:lnTo>
                    <a:pt x="13514" y="9906"/>
                  </a:lnTo>
                  <a:cubicBezTo>
                    <a:pt x="13822" y="9598"/>
                    <a:pt x="13767" y="9123"/>
                    <a:pt x="13482" y="8827"/>
                  </a:cubicBezTo>
                  <a:lnTo>
                    <a:pt x="15731" y="6578"/>
                  </a:lnTo>
                  <a:cubicBezTo>
                    <a:pt x="15943" y="6366"/>
                    <a:pt x="15739" y="6065"/>
                    <a:pt x="15509" y="6065"/>
                  </a:cubicBezTo>
                  <a:cubicBezTo>
                    <a:pt x="15441" y="6065"/>
                    <a:pt x="15371" y="6091"/>
                    <a:pt x="15308" y="6154"/>
                  </a:cubicBezTo>
                  <a:lnTo>
                    <a:pt x="13058" y="8403"/>
                  </a:lnTo>
                  <a:lnTo>
                    <a:pt x="12373" y="7718"/>
                  </a:lnTo>
                  <a:lnTo>
                    <a:pt x="16862" y="3229"/>
                  </a:lnTo>
                  <a:lnTo>
                    <a:pt x="17548" y="3914"/>
                  </a:lnTo>
                  <a:lnTo>
                    <a:pt x="16416" y="5046"/>
                  </a:lnTo>
                  <a:cubicBezTo>
                    <a:pt x="16204" y="5258"/>
                    <a:pt x="16408" y="5559"/>
                    <a:pt x="16638" y="5559"/>
                  </a:cubicBezTo>
                  <a:cubicBezTo>
                    <a:pt x="16706" y="5559"/>
                    <a:pt x="16776" y="5533"/>
                    <a:pt x="16839" y="5471"/>
                  </a:cubicBezTo>
                  <a:lnTo>
                    <a:pt x="18029" y="4280"/>
                  </a:lnTo>
                  <a:cubicBezTo>
                    <a:pt x="18146" y="4327"/>
                    <a:pt x="18271" y="4349"/>
                    <a:pt x="18395" y="4349"/>
                  </a:cubicBezTo>
                  <a:cubicBezTo>
                    <a:pt x="18717" y="4349"/>
                    <a:pt x="19038" y="4199"/>
                    <a:pt x="19232" y="3937"/>
                  </a:cubicBezTo>
                  <a:lnTo>
                    <a:pt x="20713" y="2019"/>
                  </a:lnTo>
                  <a:cubicBezTo>
                    <a:pt x="20805" y="1900"/>
                    <a:pt x="20794" y="1731"/>
                    <a:pt x="20687" y="1624"/>
                  </a:cubicBezTo>
                  <a:lnTo>
                    <a:pt x="19152" y="89"/>
                  </a:lnTo>
                  <a:cubicBezTo>
                    <a:pt x="19094" y="30"/>
                    <a:pt x="19017" y="1"/>
                    <a:pt x="18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73"/>
            <p:cNvSpPr/>
            <p:nvPr/>
          </p:nvSpPr>
          <p:spPr>
            <a:xfrm>
              <a:off x="2366440" y="3003163"/>
              <a:ext cx="107425" cy="107336"/>
            </a:xfrm>
            <a:custGeom>
              <a:avLst/>
              <a:gdLst/>
              <a:ahLst/>
              <a:cxnLst/>
              <a:rect l="l" t="t" r="r" b="b"/>
              <a:pathLst>
                <a:path w="4827" h="4823" extrusionOk="0">
                  <a:moveTo>
                    <a:pt x="2924" y="601"/>
                  </a:moveTo>
                  <a:cubicBezTo>
                    <a:pt x="3078" y="601"/>
                    <a:pt x="3224" y="660"/>
                    <a:pt x="3334" y="771"/>
                  </a:cubicBezTo>
                  <a:lnTo>
                    <a:pt x="4056" y="1492"/>
                  </a:lnTo>
                  <a:cubicBezTo>
                    <a:pt x="4166" y="1601"/>
                    <a:pt x="4226" y="1748"/>
                    <a:pt x="4226" y="1903"/>
                  </a:cubicBezTo>
                  <a:lnTo>
                    <a:pt x="4226" y="2931"/>
                  </a:lnTo>
                  <a:cubicBezTo>
                    <a:pt x="4226" y="3086"/>
                    <a:pt x="4166" y="3231"/>
                    <a:pt x="4056" y="3341"/>
                  </a:cubicBezTo>
                  <a:lnTo>
                    <a:pt x="3345" y="4052"/>
                  </a:lnTo>
                  <a:cubicBezTo>
                    <a:pt x="3236" y="4161"/>
                    <a:pt x="3091" y="4221"/>
                    <a:pt x="2936" y="4222"/>
                  </a:cubicBezTo>
                  <a:lnTo>
                    <a:pt x="1902" y="4224"/>
                  </a:lnTo>
                  <a:cubicBezTo>
                    <a:pt x="1749" y="4224"/>
                    <a:pt x="1599" y="4161"/>
                    <a:pt x="1491" y="4054"/>
                  </a:cubicBezTo>
                  <a:lnTo>
                    <a:pt x="771" y="3334"/>
                  </a:lnTo>
                  <a:cubicBezTo>
                    <a:pt x="661" y="3223"/>
                    <a:pt x="601" y="3078"/>
                    <a:pt x="601" y="2923"/>
                  </a:cubicBezTo>
                  <a:lnTo>
                    <a:pt x="601" y="1903"/>
                  </a:lnTo>
                  <a:cubicBezTo>
                    <a:pt x="601" y="1748"/>
                    <a:pt x="661" y="1601"/>
                    <a:pt x="771" y="1492"/>
                  </a:cubicBezTo>
                  <a:lnTo>
                    <a:pt x="1493" y="771"/>
                  </a:lnTo>
                  <a:cubicBezTo>
                    <a:pt x="1603" y="660"/>
                    <a:pt x="1749" y="601"/>
                    <a:pt x="1903" y="601"/>
                  </a:cubicBezTo>
                  <a:close/>
                  <a:moveTo>
                    <a:pt x="1903" y="0"/>
                  </a:moveTo>
                  <a:cubicBezTo>
                    <a:pt x="1588" y="0"/>
                    <a:pt x="1292" y="123"/>
                    <a:pt x="1069" y="346"/>
                  </a:cubicBezTo>
                  <a:lnTo>
                    <a:pt x="347" y="1068"/>
                  </a:lnTo>
                  <a:cubicBezTo>
                    <a:pt x="125" y="1292"/>
                    <a:pt x="1" y="1587"/>
                    <a:pt x="1" y="1903"/>
                  </a:cubicBezTo>
                  <a:lnTo>
                    <a:pt x="1" y="2923"/>
                  </a:lnTo>
                  <a:cubicBezTo>
                    <a:pt x="1" y="3239"/>
                    <a:pt x="123" y="3534"/>
                    <a:pt x="347" y="3758"/>
                  </a:cubicBezTo>
                  <a:lnTo>
                    <a:pt x="1067" y="4478"/>
                  </a:lnTo>
                  <a:cubicBezTo>
                    <a:pt x="1286" y="4697"/>
                    <a:pt x="1589" y="4823"/>
                    <a:pt x="1898" y="4823"/>
                  </a:cubicBezTo>
                  <a:cubicBezTo>
                    <a:pt x="1900" y="4823"/>
                    <a:pt x="1902" y="4823"/>
                    <a:pt x="1903" y="4823"/>
                  </a:cubicBezTo>
                  <a:lnTo>
                    <a:pt x="2938" y="4821"/>
                  </a:lnTo>
                  <a:cubicBezTo>
                    <a:pt x="3252" y="4821"/>
                    <a:pt x="3547" y="4699"/>
                    <a:pt x="3769" y="4475"/>
                  </a:cubicBezTo>
                  <a:lnTo>
                    <a:pt x="4480" y="3766"/>
                  </a:lnTo>
                  <a:cubicBezTo>
                    <a:pt x="4702" y="3542"/>
                    <a:pt x="4826" y="3246"/>
                    <a:pt x="4826" y="2931"/>
                  </a:cubicBezTo>
                  <a:lnTo>
                    <a:pt x="4826" y="1903"/>
                  </a:lnTo>
                  <a:cubicBezTo>
                    <a:pt x="4826" y="1587"/>
                    <a:pt x="4704" y="1292"/>
                    <a:pt x="4480" y="1068"/>
                  </a:cubicBezTo>
                  <a:lnTo>
                    <a:pt x="3759" y="346"/>
                  </a:lnTo>
                  <a:cubicBezTo>
                    <a:pt x="3535" y="123"/>
                    <a:pt x="3239" y="0"/>
                    <a:pt x="29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73"/>
            <p:cNvSpPr/>
            <p:nvPr/>
          </p:nvSpPr>
          <p:spPr>
            <a:xfrm>
              <a:off x="2203712" y="2841080"/>
              <a:ext cx="141453" cy="138048"/>
            </a:xfrm>
            <a:custGeom>
              <a:avLst/>
              <a:gdLst/>
              <a:ahLst/>
              <a:cxnLst/>
              <a:rect l="l" t="t" r="r" b="b"/>
              <a:pathLst>
                <a:path w="6356" h="6203" extrusionOk="0">
                  <a:moveTo>
                    <a:pt x="330" y="0"/>
                  </a:moveTo>
                  <a:cubicBezTo>
                    <a:pt x="253" y="0"/>
                    <a:pt x="177" y="29"/>
                    <a:pt x="119" y="87"/>
                  </a:cubicBezTo>
                  <a:cubicBezTo>
                    <a:pt x="1" y="205"/>
                    <a:pt x="1" y="395"/>
                    <a:pt x="119" y="512"/>
                  </a:cubicBezTo>
                  <a:lnTo>
                    <a:pt x="5719" y="6114"/>
                  </a:lnTo>
                  <a:cubicBezTo>
                    <a:pt x="5782" y="6177"/>
                    <a:pt x="5852" y="6203"/>
                    <a:pt x="5920" y="6203"/>
                  </a:cubicBezTo>
                  <a:cubicBezTo>
                    <a:pt x="6151" y="6203"/>
                    <a:pt x="6356" y="5902"/>
                    <a:pt x="6144" y="5690"/>
                  </a:cubicBezTo>
                  <a:lnTo>
                    <a:pt x="543" y="87"/>
                  </a:lnTo>
                  <a:cubicBezTo>
                    <a:pt x="484" y="29"/>
                    <a:pt x="407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8" name="Google Shape;1908;p73"/>
          <p:cNvGrpSpPr/>
          <p:nvPr/>
        </p:nvGrpSpPr>
        <p:grpSpPr>
          <a:xfrm>
            <a:off x="3375349" y="1230819"/>
            <a:ext cx="446435" cy="455782"/>
            <a:chOff x="3375349" y="1230819"/>
            <a:chExt cx="446435" cy="455782"/>
          </a:xfrm>
        </p:grpSpPr>
        <p:sp>
          <p:nvSpPr>
            <p:cNvPr id="1909" name="Google Shape;1909;p73"/>
            <p:cNvSpPr/>
            <p:nvPr/>
          </p:nvSpPr>
          <p:spPr>
            <a:xfrm>
              <a:off x="3375349" y="1230819"/>
              <a:ext cx="446435" cy="455782"/>
            </a:xfrm>
            <a:custGeom>
              <a:avLst/>
              <a:gdLst/>
              <a:ahLst/>
              <a:cxnLst/>
              <a:rect l="l" t="t" r="r" b="b"/>
              <a:pathLst>
                <a:path w="20060" h="20480" extrusionOk="0">
                  <a:moveTo>
                    <a:pt x="1416" y="0"/>
                  </a:moveTo>
                  <a:cubicBezTo>
                    <a:pt x="655" y="0"/>
                    <a:pt x="32" y="607"/>
                    <a:pt x="6" y="1362"/>
                  </a:cubicBezTo>
                  <a:cubicBezTo>
                    <a:pt x="4" y="1373"/>
                    <a:pt x="4" y="1383"/>
                    <a:pt x="4" y="1394"/>
                  </a:cubicBezTo>
                  <a:cubicBezTo>
                    <a:pt x="4" y="1394"/>
                    <a:pt x="4" y="1394"/>
                    <a:pt x="4" y="1394"/>
                  </a:cubicBezTo>
                  <a:lnTo>
                    <a:pt x="4" y="1394"/>
                  </a:lnTo>
                  <a:cubicBezTo>
                    <a:pt x="1" y="1394"/>
                    <a:pt x="6" y="19067"/>
                    <a:pt x="4" y="19067"/>
                  </a:cubicBezTo>
                  <a:cubicBezTo>
                    <a:pt x="4" y="19845"/>
                    <a:pt x="638" y="20479"/>
                    <a:pt x="1416" y="20479"/>
                  </a:cubicBezTo>
                  <a:lnTo>
                    <a:pt x="2941" y="20479"/>
                  </a:lnTo>
                  <a:cubicBezTo>
                    <a:pt x="3108" y="20479"/>
                    <a:pt x="3241" y="20346"/>
                    <a:pt x="3241" y="20179"/>
                  </a:cubicBezTo>
                  <a:cubicBezTo>
                    <a:pt x="3241" y="20014"/>
                    <a:pt x="3108" y="19879"/>
                    <a:pt x="2941" y="19879"/>
                  </a:cubicBezTo>
                  <a:lnTo>
                    <a:pt x="1416" y="19879"/>
                  </a:lnTo>
                  <a:cubicBezTo>
                    <a:pt x="969" y="19879"/>
                    <a:pt x="605" y="19516"/>
                    <a:pt x="605" y="19067"/>
                  </a:cubicBezTo>
                  <a:lnTo>
                    <a:pt x="605" y="18103"/>
                  </a:lnTo>
                  <a:lnTo>
                    <a:pt x="1646" y="19147"/>
                  </a:lnTo>
                  <a:cubicBezTo>
                    <a:pt x="1709" y="19209"/>
                    <a:pt x="1779" y="19235"/>
                    <a:pt x="1847" y="19235"/>
                  </a:cubicBezTo>
                  <a:cubicBezTo>
                    <a:pt x="2078" y="19235"/>
                    <a:pt x="2282" y="18934"/>
                    <a:pt x="2071" y="18722"/>
                  </a:cubicBezTo>
                  <a:lnTo>
                    <a:pt x="605" y="17256"/>
                  </a:lnTo>
                  <a:lnTo>
                    <a:pt x="605" y="15438"/>
                  </a:lnTo>
                  <a:lnTo>
                    <a:pt x="1646" y="16479"/>
                  </a:lnTo>
                  <a:cubicBezTo>
                    <a:pt x="1709" y="16542"/>
                    <a:pt x="1779" y="16569"/>
                    <a:pt x="1847" y="16569"/>
                  </a:cubicBezTo>
                  <a:cubicBezTo>
                    <a:pt x="2078" y="16569"/>
                    <a:pt x="2282" y="16267"/>
                    <a:pt x="2071" y="16057"/>
                  </a:cubicBezTo>
                  <a:lnTo>
                    <a:pt x="605" y="14589"/>
                  </a:lnTo>
                  <a:lnTo>
                    <a:pt x="605" y="12772"/>
                  </a:lnTo>
                  <a:lnTo>
                    <a:pt x="1646" y="13814"/>
                  </a:lnTo>
                  <a:cubicBezTo>
                    <a:pt x="1709" y="13876"/>
                    <a:pt x="1779" y="13902"/>
                    <a:pt x="1847" y="13902"/>
                  </a:cubicBezTo>
                  <a:cubicBezTo>
                    <a:pt x="2078" y="13902"/>
                    <a:pt x="2282" y="13601"/>
                    <a:pt x="2071" y="13389"/>
                  </a:cubicBezTo>
                  <a:lnTo>
                    <a:pt x="605" y="11923"/>
                  </a:lnTo>
                  <a:lnTo>
                    <a:pt x="605" y="10106"/>
                  </a:lnTo>
                  <a:lnTo>
                    <a:pt x="1646" y="11148"/>
                  </a:lnTo>
                  <a:cubicBezTo>
                    <a:pt x="1709" y="11211"/>
                    <a:pt x="1779" y="11237"/>
                    <a:pt x="1847" y="11237"/>
                  </a:cubicBezTo>
                  <a:cubicBezTo>
                    <a:pt x="2078" y="11237"/>
                    <a:pt x="2282" y="10936"/>
                    <a:pt x="2071" y="10724"/>
                  </a:cubicBezTo>
                  <a:lnTo>
                    <a:pt x="605" y="9258"/>
                  </a:lnTo>
                  <a:lnTo>
                    <a:pt x="605" y="7441"/>
                  </a:lnTo>
                  <a:lnTo>
                    <a:pt x="1646" y="8483"/>
                  </a:lnTo>
                  <a:cubicBezTo>
                    <a:pt x="1709" y="8545"/>
                    <a:pt x="1779" y="8571"/>
                    <a:pt x="1847" y="8571"/>
                  </a:cubicBezTo>
                  <a:cubicBezTo>
                    <a:pt x="2078" y="8571"/>
                    <a:pt x="2282" y="8270"/>
                    <a:pt x="2071" y="8058"/>
                  </a:cubicBezTo>
                  <a:lnTo>
                    <a:pt x="605" y="6592"/>
                  </a:lnTo>
                  <a:lnTo>
                    <a:pt x="605" y="4775"/>
                  </a:lnTo>
                  <a:lnTo>
                    <a:pt x="1646" y="5817"/>
                  </a:lnTo>
                  <a:cubicBezTo>
                    <a:pt x="1709" y="5879"/>
                    <a:pt x="1779" y="5906"/>
                    <a:pt x="1847" y="5906"/>
                  </a:cubicBezTo>
                  <a:cubicBezTo>
                    <a:pt x="2078" y="5906"/>
                    <a:pt x="2282" y="5604"/>
                    <a:pt x="2071" y="5393"/>
                  </a:cubicBezTo>
                  <a:lnTo>
                    <a:pt x="605" y="3926"/>
                  </a:lnTo>
                  <a:lnTo>
                    <a:pt x="605" y="2110"/>
                  </a:lnTo>
                  <a:lnTo>
                    <a:pt x="1646" y="3151"/>
                  </a:lnTo>
                  <a:cubicBezTo>
                    <a:pt x="1709" y="3214"/>
                    <a:pt x="1779" y="3240"/>
                    <a:pt x="1847" y="3240"/>
                  </a:cubicBezTo>
                  <a:cubicBezTo>
                    <a:pt x="2078" y="3240"/>
                    <a:pt x="2282" y="2939"/>
                    <a:pt x="2071" y="2727"/>
                  </a:cubicBezTo>
                  <a:lnTo>
                    <a:pt x="617" y="1273"/>
                  </a:lnTo>
                  <a:cubicBezTo>
                    <a:pt x="683" y="890"/>
                    <a:pt x="1017" y="599"/>
                    <a:pt x="1416" y="599"/>
                  </a:cubicBezTo>
                  <a:lnTo>
                    <a:pt x="6072" y="599"/>
                  </a:lnTo>
                  <a:cubicBezTo>
                    <a:pt x="6477" y="599"/>
                    <a:pt x="6814" y="898"/>
                    <a:pt x="6875" y="1287"/>
                  </a:cubicBezTo>
                  <a:lnTo>
                    <a:pt x="5450" y="2712"/>
                  </a:lnTo>
                  <a:cubicBezTo>
                    <a:pt x="5238" y="2923"/>
                    <a:pt x="5443" y="3225"/>
                    <a:pt x="5674" y="3225"/>
                  </a:cubicBezTo>
                  <a:cubicBezTo>
                    <a:pt x="5742" y="3225"/>
                    <a:pt x="5812" y="3198"/>
                    <a:pt x="5875" y="3136"/>
                  </a:cubicBezTo>
                  <a:lnTo>
                    <a:pt x="6884" y="2125"/>
                  </a:lnTo>
                  <a:lnTo>
                    <a:pt x="6884" y="3942"/>
                  </a:lnTo>
                  <a:lnTo>
                    <a:pt x="5450" y="5377"/>
                  </a:lnTo>
                  <a:cubicBezTo>
                    <a:pt x="5238" y="5589"/>
                    <a:pt x="5443" y="5890"/>
                    <a:pt x="5674" y="5890"/>
                  </a:cubicBezTo>
                  <a:cubicBezTo>
                    <a:pt x="5742" y="5890"/>
                    <a:pt x="5812" y="5864"/>
                    <a:pt x="5875" y="5802"/>
                  </a:cubicBezTo>
                  <a:lnTo>
                    <a:pt x="6884" y="4790"/>
                  </a:lnTo>
                  <a:lnTo>
                    <a:pt x="6884" y="6609"/>
                  </a:lnTo>
                  <a:lnTo>
                    <a:pt x="5450" y="8043"/>
                  </a:lnTo>
                  <a:cubicBezTo>
                    <a:pt x="5238" y="8255"/>
                    <a:pt x="5443" y="8556"/>
                    <a:pt x="5674" y="8556"/>
                  </a:cubicBezTo>
                  <a:cubicBezTo>
                    <a:pt x="5742" y="8556"/>
                    <a:pt x="5812" y="8530"/>
                    <a:pt x="5875" y="8467"/>
                  </a:cubicBezTo>
                  <a:lnTo>
                    <a:pt x="6884" y="7456"/>
                  </a:lnTo>
                  <a:lnTo>
                    <a:pt x="6884" y="9275"/>
                  </a:lnTo>
                  <a:lnTo>
                    <a:pt x="5450" y="10708"/>
                  </a:lnTo>
                  <a:cubicBezTo>
                    <a:pt x="5238" y="10920"/>
                    <a:pt x="5443" y="11222"/>
                    <a:pt x="5674" y="11222"/>
                  </a:cubicBezTo>
                  <a:cubicBezTo>
                    <a:pt x="5742" y="11222"/>
                    <a:pt x="5812" y="11195"/>
                    <a:pt x="5875" y="11133"/>
                  </a:cubicBezTo>
                  <a:lnTo>
                    <a:pt x="6884" y="10123"/>
                  </a:lnTo>
                  <a:lnTo>
                    <a:pt x="6884" y="11940"/>
                  </a:lnTo>
                  <a:lnTo>
                    <a:pt x="5450" y="13374"/>
                  </a:lnTo>
                  <a:cubicBezTo>
                    <a:pt x="5238" y="13586"/>
                    <a:pt x="5442" y="13887"/>
                    <a:pt x="5672" y="13887"/>
                  </a:cubicBezTo>
                  <a:cubicBezTo>
                    <a:pt x="5740" y="13887"/>
                    <a:pt x="5811" y="13861"/>
                    <a:pt x="5873" y="13798"/>
                  </a:cubicBezTo>
                  <a:lnTo>
                    <a:pt x="6884" y="12789"/>
                  </a:lnTo>
                  <a:lnTo>
                    <a:pt x="6884" y="14606"/>
                  </a:lnTo>
                  <a:lnTo>
                    <a:pt x="5449" y="16040"/>
                  </a:lnTo>
                  <a:cubicBezTo>
                    <a:pt x="5237" y="16252"/>
                    <a:pt x="5442" y="16553"/>
                    <a:pt x="5672" y="16553"/>
                  </a:cubicBezTo>
                  <a:cubicBezTo>
                    <a:pt x="5740" y="16553"/>
                    <a:pt x="5811" y="16527"/>
                    <a:pt x="5873" y="16464"/>
                  </a:cubicBezTo>
                  <a:lnTo>
                    <a:pt x="6884" y="15455"/>
                  </a:lnTo>
                  <a:lnTo>
                    <a:pt x="6884" y="17271"/>
                  </a:lnTo>
                  <a:lnTo>
                    <a:pt x="5449" y="18705"/>
                  </a:lnTo>
                  <a:cubicBezTo>
                    <a:pt x="5237" y="18917"/>
                    <a:pt x="5442" y="19218"/>
                    <a:pt x="5672" y="19218"/>
                  </a:cubicBezTo>
                  <a:cubicBezTo>
                    <a:pt x="5740" y="19218"/>
                    <a:pt x="5811" y="19192"/>
                    <a:pt x="5873" y="19130"/>
                  </a:cubicBezTo>
                  <a:lnTo>
                    <a:pt x="6884" y="18120"/>
                  </a:lnTo>
                  <a:lnTo>
                    <a:pt x="6884" y="19067"/>
                  </a:lnTo>
                  <a:cubicBezTo>
                    <a:pt x="6884" y="19514"/>
                    <a:pt x="6519" y="19880"/>
                    <a:pt x="6071" y="19880"/>
                  </a:cubicBezTo>
                  <a:lnTo>
                    <a:pt x="4537" y="19880"/>
                  </a:lnTo>
                  <a:cubicBezTo>
                    <a:pt x="4372" y="19880"/>
                    <a:pt x="4237" y="20014"/>
                    <a:pt x="4237" y="20179"/>
                  </a:cubicBezTo>
                  <a:cubicBezTo>
                    <a:pt x="4237" y="20346"/>
                    <a:pt x="4372" y="20479"/>
                    <a:pt x="4537" y="20479"/>
                  </a:cubicBezTo>
                  <a:lnTo>
                    <a:pt x="6071" y="20479"/>
                  </a:lnTo>
                  <a:cubicBezTo>
                    <a:pt x="6849" y="20479"/>
                    <a:pt x="7483" y="19847"/>
                    <a:pt x="7483" y="19067"/>
                  </a:cubicBezTo>
                  <a:lnTo>
                    <a:pt x="7483" y="13765"/>
                  </a:lnTo>
                  <a:lnTo>
                    <a:pt x="8381" y="13765"/>
                  </a:lnTo>
                  <a:cubicBezTo>
                    <a:pt x="9302" y="13765"/>
                    <a:pt x="10051" y="14514"/>
                    <a:pt x="10051" y="15435"/>
                  </a:cubicBezTo>
                  <a:lnTo>
                    <a:pt x="10051" y="17248"/>
                  </a:lnTo>
                  <a:cubicBezTo>
                    <a:pt x="10113" y="18754"/>
                    <a:pt x="11217" y="19506"/>
                    <a:pt x="12320" y="19506"/>
                  </a:cubicBezTo>
                  <a:cubicBezTo>
                    <a:pt x="13424" y="19506"/>
                    <a:pt x="14528" y="18754"/>
                    <a:pt x="14590" y="17248"/>
                  </a:cubicBezTo>
                  <a:lnTo>
                    <a:pt x="14590" y="11884"/>
                  </a:lnTo>
                  <a:cubicBezTo>
                    <a:pt x="14630" y="11888"/>
                    <a:pt x="14672" y="11891"/>
                    <a:pt x="14713" y="11891"/>
                  </a:cubicBezTo>
                  <a:cubicBezTo>
                    <a:pt x="15079" y="11891"/>
                    <a:pt x="15452" y="11699"/>
                    <a:pt x="15452" y="11274"/>
                  </a:cubicBezTo>
                  <a:lnTo>
                    <a:pt x="15452" y="10273"/>
                  </a:lnTo>
                  <a:cubicBezTo>
                    <a:pt x="18584" y="9520"/>
                    <a:pt x="20059" y="5679"/>
                    <a:pt x="18196" y="3029"/>
                  </a:cubicBezTo>
                  <a:lnTo>
                    <a:pt x="18198" y="3029"/>
                  </a:lnTo>
                  <a:cubicBezTo>
                    <a:pt x="18135" y="2938"/>
                    <a:pt x="18051" y="2900"/>
                    <a:pt x="17966" y="2900"/>
                  </a:cubicBezTo>
                  <a:cubicBezTo>
                    <a:pt x="17755" y="2900"/>
                    <a:pt x="17546" y="3138"/>
                    <a:pt x="17703" y="3367"/>
                  </a:cubicBezTo>
                  <a:cubicBezTo>
                    <a:pt x="19377" y="5756"/>
                    <a:pt x="17959" y="9203"/>
                    <a:pt x="15095" y="9739"/>
                  </a:cubicBezTo>
                  <a:cubicBezTo>
                    <a:pt x="14955" y="9768"/>
                    <a:pt x="14853" y="9890"/>
                    <a:pt x="14853" y="10033"/>
                  </a:cubicBezTo>
                  <a:lnTo>
                    <a:pt x="14853" y="11274"/>
                  </a:lnTo>
                  <a:cubicBezTo>
                    <a:pt x="14853" y="11278"/>
                    <a:pt x="14849" y="11283"/>
                    <a:pt x="14844" y="11283"/>
                  </a:cubicBezTo>
                  <a:lnTo>
                    <a:pt x="13738" y="11283"/>
                  </a:lnTo>
                  <a:cubicBezTo>
                    <a:pt x="13732" y="11283"/>
                    <a:pt x="13729" y="11278"/>
                    <a:pt x="13729" y="11274"/>
                  </a:cubicBezTo>
                  <a:lnTo>
                    <a:pt x="13729" y="10033"/>
                  </a:lnTo>
                  <a:cubicBezTo>
                    <a:pt x="13729" y="9890"/>
                    <a:pt x="13628" y="9768"/>
                    <a:pt x="13487" y="9739"/>
                  </a:cubicBezTo>
                  <a:cubicBezTo>
                    <a:pt x="11561" y="9357"/>
                    <a:pt x="10163" y="7654"/>
                    <a:pt x="10163" y="5690"/>
                  </a:cubicBezTo>
                  <a:cubicBezTo>
                    <a:pt x="10141" y="3276"/>
                    <a:pt x="12188" y="1559"/>
                    <a:pt x="14338" y="1559"/>
                  </a:cubicBezTo>
                  <a:cubicBezTo>
                    <a:pt x="15135" y="1559"/>
                    <a:pt x="15947" y="1795"/>
                    <a:pt x="16672" y="2319"/>
                  </a:cubicBezTo>
                  <a:cubicBezTo>
                    <a:pt x="16729" y="2359"/>
                    <a:pt x="16786" y="2377"/>
                    <a:pt x="16841" y="2377"/>
                  </a:cubicBezTo>
                  <a:cubicBezTo>
                    <a:pt x="17092" y="2377"/>
                    <a:pt x="17279" y="2014"/>
                    <a:pt x="17020" y="1829"/>
                  </a:cubicBezTo>
                  <a:cubicBezTo>
                    <a:pt x="16189" y="1229"/>
                    <a:pt x="15259" y="958"/>
                    <a:pt x="14346" y="958"/>
                  </a:cubicBezTo>
                  <a:cubicBezTo>
                    <a:pt x="11883" y="958"/>
                    <a:pt x="9539" y="2925"/>
                    <a:pt x="9562" y="5690"/>
                  </a:cubicBezTo>
                  <a:cubicBezTo>
                    <a:pt x="9562" y="7857"/>
                    <a:pt x="11048" y="9746"/>
                    <a:pt x="13128" y="10273"/>
                  </a:cubicBezTo>
                  <a:lnTo>
                    <a:pt x="13128" y="11274"/>
                  </a:lnTo>
                  <a:cubicBezTo>
                    <a:pt x="13128" y="11685"/>
                    <a:pt x="13500" y="11892"/>
                    <a:pt x="13864" y="11892"/>
                  </a:cubicBezTo>
                  <a:cubicBezTo>
                    <a:pt x="13907" y="11892"/>
                    <a:pt x="13949" y="11889"/>
                    <a:pt x="13991" y="11884"/>
                  </a:cubicBezTo>
                  <a:lnTo>
                    <a:pt x="13991" y="17248"/>
                  </a:lnTo>
                  <a:cubicBezTo>
                    <a:pt x="13991" y="18169"/>
                    <a:pt x="13242" y="18918"/>
                    <a:pt x="12321" y="18918"/>
                  </a:cubicBezTo>
                  <a:cubicBezTo>
                    <a:pt x="11400" y="18918"/>
                    <a:pt x="10651" y="18169"/>
                    <a:pt x="10651" y="17248"/>
                  </a:cubicBezTo>
                  <a:lnTo>
                    <a:pt x="10651" y="15435"/>
                  </a:lnTo>
                  <a:cubicBezTo>
                    <a:pt x="10651" y="14183"/>
                    <a:pt x="9632" y="13166"/>
                    <a:pt x="8382" y="13166"/>
                  </a:cubicBezTo>
                  <a:lnTo>
                    <a:pt x="7485" y="13166"/>
                  </a:lnTo>
                  <a:lnTo>
                    <a:pt x="7485" y="1405"/>
                  </a:lnTo>
                  <a:lnTo>
                    <a:pt x="7485" y="1391"/>
                  </a:lnTo>
                  <a:cubicBezTo>
                    <a:pt x="7472" y="622"/>
                    <a:pt x="6844" y="0"/>
                    <a:pt x="60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73"/>
            <p:cNvSpPr/>
            <p:nvPr/>
          </p:nvSpPr>
          <p:spPr>
            <a:xfrm>
              <a:off x="3614946" y="1279024"/>
              <a:ext cx="156920" cy="156453"/>
            </a:xfrm>
            <a:custGeom>
              <a:avLst/>
              <a:gdLst/>
              <a:ahLst/>
              <a:cxnLst/>
              <a:rect l="l" t="t" r="r" b="b"/>
              <a:pathLst>
                <a:path w="7051" h="7030" extrusionOk="0">
                  <a:moveTo>
                    <a:pt x="3525" y="615"/>
                  </a:moveTo>
                  <a:cubicBezTo>
                    <a:pt x="4948" y="615"/>
                    <a:pt x="6370" y="1585"/>
                    <a:pt x="6450" y="3524"/>
                  </a:cubicBezTo>
                  <a:cubicBezTo>
                    <a:pt x="6450" y="5137"/>
                    <a:pt x="5138" y="6448"/>
                    <a:pt x="3525" y="6448"/>
                  </a:cubicBezTo>
                  <a:cubicBezTo>
                    <a:pt x="1912" y="6448"/>
                    <a:pt x="601" y="5137"/>
                    <a:pt x="601" y="3524"/>
                  </a:cubicBezTo>
                  <a:cubicBezTo>
                    <a:pt x="681" y="1584"/>
                    <a:pt x="2103" y="615"/>
                    <a:pt x="3525" y="615"/>
                  </a:cubicBezTo>
                  <a:close/>
                  <a:moveTo>
                    <a:pt x="3525" y="0"/>
                  </a:moveTo>
                  <a:cubicBezTo>
                    <a:pt x="1581" y="0"/>
                    <a:pt x="0" y="1581"/>
                    <a:pt x="0" y="3524"/>
                  </a:cubicBezTo>
                  <a:cubicBezTo>
                    <a:pt x="97" y="5861"/>
                    <a:pt x="1811" y="7030"/>
                    <a:pt x="3525" y="7030"/>
                  </a:cubicBezTo>
                  <a:cubicBezTo>
                    <a:pt x="5240" y="7030"/>
                    <a:pt x="6954" y="5861"/>
                    <a:pt x="7050" y="3524"/>
                  </a:cubicBezTo>
                  <a:cubicBezTo>
                    <a:pt x="7050" y="1581"/>
                    <a:pt x="5469" y="0"/>
                    <a:pt x="3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73"/>
            <p:cNvSpPr/>
            <p:nvPr/>
          </p:nvSpPr>
          <p:spPr>
            <a:xfrm>
              <a:off x="3641585" y="1305774"/>
              <a:ext cx="103486" cy="72084"/>
            </a:xfrm>
            <a:custGeom>
              <a:avLst/>
              <a:gdLst/>
              <a:ahLst/>
              <a:cxnLst/>
              <a:rect l="l" t="t" r="r" b="b"/>
              <a:pathLst>
                <a:path w="4650" h="3239" extrusionOk="0">
                  <a:moveTo>
                    <a:pt x="2328" y="2008"/>
                  </a:moveTo>
                  <a:cubicBezTo>
                    <a:pt x="2482" y="2008"/>
                    <a:pt x="2636" y="2113"/>
                    <a:pt x="2644" y="2322"/>
                  </a:cubicBezTo>
                  <a:cubicBezTo>
                    <a:pt x="2644" y="2496"/>
                    <a:pt x="2503" y="2637"/>
                    <a:pt x="2328" y="2637"/>
                  </a:cubicBezTo>
                  <a:cubicBezTo>
                    <a:pt x="2154" y="2637"/>
                    <a:pt x="2013" y="2496"/>
                    <a:pt x="2013" y="2322"/>
                  </a:cubicBezTo>
                  <a:cubicBezTo>
                    <a:pt x="2020" y="2113"/>
                    <a:pt x="2174" y="2008"/>
                    <a:pt x="2328" y="2008"/>
                  </a:cubicBezTo>
                  <a:close/>
                  <a:moveTo>
                    <a:pt x="2354" y="1"/>
                  </a:moveTo>
                  <a:cubicBezTo>
                    <a:pt x="1151" y="1"/>
                    <a:pt x="1" y="951"/>
                    <a:pt x="7" y="2322"/>
                  </a:cubicBezTo>
                  <a:cubicBezTo>
                    <a:pt x="7" y="2516"/>
                    <a:pt x="157" y="2612"/>
                    <a:pt x="308" y="2612"/>
                  </a:cubicBezTo>
                  <a:cubicBezTo>
                    <a:pt x="458" y="2612"/>
                    <a:pt x="608" y="2516"/>
                    <a:pt x="608" y="2322"/>
                  </a:cubicBezTo>
                  <a:cubicBezTo>
                    <a:pt x="602" y="1312"/>
                    <a:pt x="1452" y="600"/>
                    <a:pt x="2346" y="600"/>
                  </a:cubicBezTo>
                  <a:cubicBezTo>
                    <a:pt x="2676" y="600"/>
                    <a:pt x="3012" y="697"/>
                    <a:pt x="3313" y="912"/>
                  </a:cubicBezTo>
                  <a:lnTo>
                    <a:pt x="2728" y="1498"/>
                  </a:lnTo>
                  <a:cubicBezTo>
                    <a:pt x="2602" y="1433"/>
                    <a:pt x="2469" y="1404"/>
                    <a:pt x="2338" y="1404"/>
                  </a:cubicBezTo>
                  <a:cubicBezTo>
                    <a:pt x="1858" y="1404"/>
                    <a:pt x="1402" y="1800"/>
                    <a:pt x="1412" y="2322"/>
                  </a:cubicBezTo>
                  <a:cubicBezTo>
                    <a:pt x="1412" y="2827"/>
                    <a:pt x="1823" y="3238"/>
                    <a:pt x="2328" y="3238"/>
                  </a:cubicBezTo>
                  <a:cubicBezTo>
                    <a:pt x="2334" y="3238"/>
                    <a:pt x="2339" y="3238"/>
                    <a:pt x="2344" y="3238"/>
                  </a:cubicBezTo>
                  <a:cubicBezTo>
                    <a:pt x="2999" y="3238"/>
                    <a:pt x="3450" y="2505"/>
                    <a:pt x="3152" y="1922"/>
                  </a:cubicBezTo>
                  <a:lnTo>
                    <a:pt x="3738" y="1337"/>
                  </a:lnTo>
                  <a:cubicBezTo>
                    <a:pt x="3934" y="1616"/>
                    <a:pt x="4049" y="1956"/>
                    <a:pt x="4049" y="2322"/>
                  </a:cubicBezTo>
                  <a:cubicBezTo>
                    <a:pt x="4049" y="2516"/>
                    <a:pt x="4199" y="2612"/>
                    <a:pt x="4349" y="2612"/>
                  </a:cubicBezTo>
                  <a:cubicBezTo>
                    <a:pt x="4499" y="2612"/>
                    <a:pt x="4649" y="2516"/>
                    <a:pt x="4649" y="2322"/>
                  </a:cubicBezTo>
                  <a:cubicBezTo>
                    <a:pt x="4649" y="1790"/>
                    <a:pt x="4468" y="1300"/>
                    <a:pt x="4167" y="908"/>
                  </a:cubicBezTo>
                  <a:lnTo>
                    <a:pt x="4223" y="851"/>
                  </a:lnTo>
                  <a:cubicBezTo>
                    <a:pt x="4340" y="735"/>
                    <a:pt x="4340" y="545"/>
                    <a:pt x="4223" y="427"/>
                  </a:cubicBezTo>
                  <a:cubicBezTo>
                    <a:pt x="4164" y="368"/>
                    <a:pt x="4087" y="339"/>
                    <a:pt x="4010" y="339"/>
                  </a:cubicBezTo>
                  <a:cubicBezTo>
                    <a:pt x="3934" y="339"/>
                    <a:pt x="3857" y="368"/>
                    <a:pt x="3799" y="427"/>
                  </a:cubicBezTo>
                  <a:lnTo>
                    <a:pt x="3742" y="483"/>
                  </a:lnTo>
                  <a:cubicBezTo>
                    <a:pt x="3317" y="151"/>
                    <a:pt x="2831" y="1"/>
                    <a:pt x="2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73"/>
            <p:cNvSpPr/>
            <p:nvPr/>
          </p:nvSpPr>
          <p:spPr>
            <a:xfrm>
              <a:off x="3451995" y="1450343"/>
              <a:ext cx="13353" cy="207439"/>
            </a:xfrm>
            <a:custGeom>
              <a:avLst/>
              <a:gdLst/>
              <a:ahLst/>
              <a:cxnLst/>
              <a:rect l="l" t="t" r="r" b="b"/>
              <a:pathLst>
                <a:path w="600" h="9321" extrusionOk="0">
                  <a:moveTo>
                    <a:pt x="300" y="0"/>
                  </a:moveTo>
                  <a:cubicBezTo>
                    <a:pt x="300" y="0"/>
                    <a:pt x="300" y="0"/>
                    <a:pt x="300" y="0"/>
                  </a:cubicBezTo>
                  <a:lnTo>
                    <a:pt x="300" y="0"/>
                  </a:lnTo>
                  <a:cubicBezTo>
                    <a:pt x="301" y="0"/>
                    <a:pt x="301" y="0"/>
                    <a:pt x="301" y="0"/>
                  </a:cubicBezTo>
                  <a:close/>
                  <a:moveTo>
                    <a:pt x="300" y="0"/>
                  </a:moveTo>
                  <a:cubicBezTo>
                    <a:pt x="134" y="1"/>
                    <a:pt x="1" y="135"/>
                    <a:pt x="1" y="301"/>
                  </a:cubicBezTo>
                  <a:lnTo>
                    <a:pt x="1" y="9022"/>
                  </a:lnTo>
                  <a:cubicBezTo>
                    <a:pt x="8" y="9221"/>
                    <a:pt x="154" y="9321"/>
                    <a:pt x="300" y="9321"/>
                  </a:cubicBezTo>
                  <a:cubicBezTo>
                    <a:pt x="447" y="9321"/>
                    <a:pt x="593" y="9221"/>
                    <a:pt x="600" y="9022"/>
                  </a:cubicBezTo>
                  <a:lnTo>
                    <a:pt x="600" y="301"/>
                  </a:lnTo>
                  <a:cubicBezTo>
                    <a:pt x="600" y="135"/>
                    <a:pt x="467" y="1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73"/>
            <p:cNvSpPr/>
            <p:nvPr/>
          </p:nvSpPr>
          <p:spPr>
            <a:xfrm>
              <a:off x="3451995" y="1262421"/>
              <a:ext cx="13353" cy="138916"/>
            </a:xfrm>
            <a:custGeom>
              <a:avLst/>
              <a:gdLst/>
              <a:ahLst/>
              <a:cxnLst/>
              <a:rect l="l" t="t" r="r" b="b"/>
              <a:pathLst>
                <a:path w="600" h="6242" extrusionOk="0">
                  <a:moveTo>
                    <a:pt x="300" y="0"/>
                  </a:moveTo>
                  <a:cubicBezTo>
                    <a:pt x="300" y="0"/>
                    <a:pt x="300" y="0"/>
                    <a:pt x="300" y="0"/>
                  </a:cubicBezTo>
                  <a:lnTo>
                    <a:pt x="300" y="0"/>
                  </a:lnTo>
                  <a:cubicBezTo>
                    <a:pt x="301" y="0"/>
                    <a:pt x="301" y="0"/>
                    <a:pt x="301" y="0"/>
                  </a:cubicBezTo>
                  <a:close/>
                  <a:moveTo>
                    <a:pt x="300" y="0"/>
                  </a:moveTo>
                  <a:cubicBezTo>
                    <a:pt x="134" y="1"/>
                    <a:pt x="1" y="135"/>
                    <a:pt x="1" y="300"/>
                  </a:cubicBezTo>
                  <a:lnTo>
                    <a:pt x="1" y="5944"/>
                  </a:lnTo>
                  <a:cubicBezTo>
                    <a:pt x="8" y="6143"/>
                    <a:pt x="154" y="6242"/>
                    <a:pt x="300" y="6242"/>
                  </a:cubicBezTo>
                  <a:cubicBezTo>
                    <a:pt x="447" y="6242"/>
                    <a:pt x="593" y="6143"/>
                    <a:pt x="600" y="5944"/>
                  </a:cubicBezTo>
                  <a:lnTo>
                    <a:pt x="600" y="300"/>
                  </a:lnTo>
                  <a:cubicBezTo>
                    <a:pt x="600" y="135"/>
                    <a:pt x="467" y="1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4" name="Google Shape;1914;p73"/>
          <p:cNvSpPr/>
          <p:nvPr/>
        </p:nvSpPr>
        <p:spPr>
          <a:xfrm>
            <a:off x="4670122" y="1957445"/>
            <a:ext cx="457118" cy="455805"/>
          </a:xfrm>
          <a:custGeom>
            <a:avLst/>
            <a:gdLst/>
            <a:ahLst/>
            <a:cxnLst/>
            <a:rect l="l" t="t" r="r" b="b"/>
            <a:pathLst>
              <a:path w="20540" h="20481" extrusionOk="0">
                <a:moveTo>
                  <a:pt x="3202" y="726"/>
                </a:moveTo>
                <a:lnTo>
                  <a:pt x="4346" y="1870"/>
                </a:lnTo>
                <a:lnTo>
                  <a:pt x="2963" y="3255"/>
                </a:lnTo>
                <a:cubicBezTo>
                  <a:pt x="2751" y="3466"/>
                  <a:pt x="2956" y="3767"/>
                  <a:pt x="3186" y="3767"/>
                </a:cubicBezTo>
                <a:cubicBezTo>
                  <a:pt x="3254" y="3767"/>
                  <a:pt x="3325" y="3740"/>
                  <a:pt x="3387" y="3678"/>
                </a:cubicBezTo>
                <a:lnTo>
                  <a:pt x="4567" y="2500"/>
                </a:lnTo>
                <a:lnTo>
                  <a:pt x="4739" y="3584"/>
                </a:lnTo>
                <a:lnTo>
                  <a:pt x="3613" y="4710"/>
                </a:lnTo>
                <a:lnTo>
                  <a:pt x="2203" y="4487"/>
                </a:lnTo>
                <a:cubicBezTo>
                  <a:pt x="2097" y="4470"/>
                  <a:pt x="2002" y="4422"/>
                  <a:pt x="1927" y="4347"/>
                </a:cubicBezTo>
                <a:lnTo>
                  <a:pt x="754" y="3174"/>
                </a:lnTo>
                <a:lnTo>
                  <a:pt x="3202" y="726"/>
                </a:lnTo>
                <a:close/>
                <a:moveTo>
                  <a:pt x="3613" y="15773"/>
                </a:moveTo>
                <a:lnTo>
                  <a:pt x="4739" y="16899"/>
                </a:lnTo>
                <a:lnTo>
                  <a:pt x="4515" y="18310"/>
                </a:lnTo>
                <a:cubicBezTo>
                  <a:pt x="4498" y="18414"/>
                  <a:pt x="4451" y="18509"/>
                  <a:pt x="4376" y="18584"/>
                </a:cubicBezTo>
                <a:lnTo>
                  <a:pt x="3202" y="19757"/>
                </a:lnTo>
                <a:lnTo>
                  <a:pt x="754" y="17309"/>
                </a:lnTo>
                <a:lnTo>
                  <a:pt x="1898" y="16165"/>
                </a:lnTo>
                <a:lnTo>
                  <a:pt x="3283" y="17548"/>
                </a:lnTo>
                <a:cubicBezTo>
                  <a:pt x="3346" y="17611"/>
                  <a:pt x="3416" y="17637"/>
                  <a:pt x="3484" y="17637"/>
                </a:cubicBezTo>
                <a:cubicBezTo>
                  <a:pt x="3714" y="17637"/>
                  <a:pt x="3918" y="17336"/>
                  <a:pt x="3708" y="17124"/>
                </a:cubicBezTo>
                <a:lnTo>
                  <a:pt x="2528" y="15946"/>
                </a:lnTo>
                <a:lnTo>
                  <a:pt x="3613" y="15773"/>
                </a:lnTo>
                <a:close/>
                <a:moveTo>
                  <a:pt x="16927" y="15773"/>
                </a:moveTo>
                <a:lnTo>
                  <a:pt x="18338" y="15996"/>
                </a:lnTo>
                <a:cubicBezTo>
                  <a:pt x="18442" y="16013"/>
                  <a:pt x="18537" y="16061"/>
                  <a:pt x="18612" y="16137"/>
                </a:cubicBezTo>
                <a:lnTo>
                  <a:pt x="19786" y="17309"/>
                </a:lnTo>
                <a:lnTo>
                  <a:pt x="17338" y="19757"/>
                </a:lnTo>
                <a:lnTo>
                  <a:pt x="16193" y="18613"/>
                </a:lnTo>
                <a:lnTo>
                  <a:pt x="17577" y="17230"/>
                </a:lnTo>
                <a:cubicBezTo>
                  <a:pt x="17788" y="17018"/>
                  <a:pt x="17584" y="16716"/>
                  <a:pt x="17354" y="16716"/>
                </a:cubicBezTo>
                <a:cubicBezTo>
                  <a:pt x="17285" y="16716"/>
                  <a:pt x="17215" y="16743"/>
                  <a:pt x="17152" y="16805"/>
                </a:cubicBezTo>
                <a:lnTo>
                  <a:pt x="15974" y="17985"/>
                </a:lnTo>
                <a:lnTo>
                  <a:pt x="15801" y="16899"/>
                </a:lnTo>
                <a:lnTo>
                  <a:pt x="16927" y="15773"/>
                </a:lnTo>
                <a:close/>
                <a:moveTo>
                  <a:pt x="3202" y="1"/>
                </a:moveTo>
                <a:cubicBezTo>
                  <a:pt x="3131" y="1"/>
                  <a:pt x="3060" y="30"/>
                  <a:pt x="2989" y="88"/>
                </a:cubicBezTo>
                <a:lnTo>
                  <a:pt x="118" y="2961"/>
                </a:lnTo>
                <a:cubicBezTo>
                  <a:pt x="0" y="3077"/>
                  <a:pt x="0" y="3267"/>
                  <a:pt x="118" y="3385"/>
                </a:cubicBezTo>
                <a:lnTo>
                  <a:pt x="1503" y="4770"/>
                </a:lnTo>
                <a:cubicBezTo>
                  <a:pt x="1669" y="4935"/>
                  <a:pt x="1877" y="5041"/>
                  <a:pt x="2108" y="5078"/>
                </a:cubicBezTo>
                <a:lnTo>
                  <a:pt x="3576" y="5311"/>
                </a:lnTo>
                <a:cubicBezTo>
                  <a:pt x="5256" y="6938"/>
                  <a:pt x="6821" y="8606"/>
                  <a:pt x="8500" y="10244"/>
                </a:cubicBezTo>
                <a:lnTo>
                  <a:pt x="6287" y="12456"/>
                </a:lnTo>
                <a:cubicBezTo>
                  <a:pt x="6076" y="12668"/>
                  <a:pt x="6280" y="12969"/>
                  <a:pt x="6511" y="12969"/>
                </a:cubicBezTo>
                <a:cubicBezTo>
                  <a:pt x="6579" y="12969"/>
                  <a:pt x="6649" y="12943"/>
                  <a:pt x="6712" y="12880"/>
                </a:cubicBezTo>
                <a:lnTo>
                  <a:pt x="9137" y="10455"/>
                </a:lnTo>
                <a:cubicBezTo>
                  <a:pt x="9255" y="10334"/>
                  <a:pt x="9259" y="10146"/>
                  <a:pt x="9135" y="10025"/>
                </a:cubicBezTo>
                <a:cubicBezTo>
                  <a:pt x="8262" y="9179"/>
                  <a:pt x="7398" y="8301"/>
                  <a:pt x="6563" y="7451"/>
                </a:cubicBezTo>
                <a:cubicBezTo>
                  <a:pt x="5774" y="6650"/>
                  <a:pt x="4962" y="5822"/>
                  <a:pt x="4144" y="5026"/>
                </a:cubicBezTo>
                <a:lnTo>
                  <a:pt x="5059" y="4111"/>
                </a:lnTo>
                <a:lnTo>
                  <a:pt x="10058" y="9110"/>
                </a:lnTo>
                <a:cubicBezTo>
                  <a:pt x="10128" y="9169"/>
                  <a:pt x="10199" y="9199"/>
                  <a:pt x="10269" y="9199"/>
                </a:cubicBezTo>
                <a:cubicBezTo>
                  <a:pt x="10340" y="9199"/>
                  <a:pt x="10411" y="9169"/>
                  <a:pt x="10482" y="9110"/>
                </a:cubicBezTo>
                <a:lnTo>
                  <a:pt x="15481" y="4111"/>
                </a:lnTo>
                <a:lnTo>
                  <a:pt x="16398" y="5030"/>
                </a:lnTo>
                <a:lnTo>
                  <a:pt x="11400" y="10029"/>
                </a:lnTo>
                <a:cubicBezTo>
                  <a:pt x="11283" y="10146"/>
                  <a:pt x="11283" y="10336"/>
                  <a:pt x="11400" y="10452"/>
                </a:cubicBezTo>
                <a:lnTo>
                  <a:pt x="16398" y="15451"/>
                </a:lnTo>
                <a:lnTo>
                  <a:pt x="15481" y="16370"/>
                </a:lnTo>
                <a:lnTo>
                  <a:pt x="10482" y="11371"/>
                </a:lnTo>
                <a:cubicBezTo>
                  <a:pt x="10423" y="11312"/>
                  <a:pt x="10346" y="11283"/>
                  <a:pt x="10269" y="11283"/>
                </a:cubicBezTo>
                <a:cubicBezTo>
                  <a:pt x="10192" y="11283"/>
                  <a:pt x="10116" y="11312"/>
                  <a:pt x="10058" y="11371"/>
                </a:cubicBezTo>
                <a:lnTo>
                  <a:pt x="5059" y="16370"/>
                </a:lnTo>
                <a:lnTo>
                  <a:pt x="4140" y="15451"/>
                </a:lnTo>
                <a:lnTo>
                  <a:pt x="5374" y="14218"/>
                </a:lnTo>
                <a:cubicBezTo>
                  <a:pt x="5585" y="14006"/>
                  <a:pt x="5381" y="13705"/>
                  <a:pt x="5151" y="13705"/>
                </a:cubicBezTo>
                <a:cubicBezTo>
                  <a:pt x="5083" y="13705"/>
                  <a:pt x="5012" y="13731"/>
                  <a:pt x="4950" y="13793"/>
                </a:cubicBezTo>
                <a:lnTo>
                  <a:pt x="3573" y="15171"/>
                </a:lnTo>
                <a:lnTo>
                  <a:pt x="2108" y="15403"/>
                </a:lnTo>
                <a:cubicBezTo>
                  <a:pt x="1877" y="15440"/>
                  <a:pt x="1667" y="15546"/>
                  <a:pt x="1503" y="15711"/>
                </a:cubicBezTo>
                <a:lnTo>
                  <a:pt x="117" y="17096"/>
                </a:lnTo>
                <a:cubicBezTo>
                  <a:pt x="0" y="17214"/>
                  <a:pt x="0" y="17404"/>
                  <a:pt x="117" y="17521"/>
                </a:cubicBezTo>
                <a:lnTo>
                  <a:pt x="2989" y="20393"/>
                </a:lnTo>
                <a:cubicBezTo>
                  <a:pt x="3060" y="20451"/>
                  <a:pt x="3130" y="20480"/>
                  <a:pt x="3201" y="20480"/>
                </a:cubicBezTo>
                <a:cubicBezTo>
                  <a:pt x="3272" y="20480"/>
                  <a:pt x="3343" y="20451"/>
                  <a:pt x="3413" y="20393"/>
                </a:cubicBezTo>
                <a:lnTo>
                  <a:pt x="4798" y="19008"/>
                </a:lnTo>
                <a:cubicBezTo>
                  <a:pt x="4964" y="18843"/>
                  <a:pt x="5071" y="18633"/>
                  <a:pt x="5108" y="18403"/>
                </a:cubicBezTo>
                <a:lnTo>
                  <a:pt x="5339" y="16937"/>
                </a:lnTo>
                <a:lnTo>
                  <a:pt x="10269" y="12007"/>
                </a:lnTo>
                <a:lnTo>
                  <a:pt x="15199" y="16937"/>
                </a:lnTo>
                <a:lnTo>
                  <a:pt x="15432" y="18401"/>
                </a:lnTo>
                <a:cubicBezTo>
                  <a:pt x="15469" y="18633"/>
                  <a:pt x="15574" y="18843"/>
                  <a:pt x="15741" y="19008"/>
                </a:cubicBezTo>
                <a:lnTo>
                  <a:pt x="17126" y="20393"/>
                </a:lnTo>
                <a:cubicBezTo>
                  <a:pt x="17197" y="20451"/>
                  <a:pt x="17267" y="20480"/>
                  <a:pt x="17338" y="20480"/>
                </a:cubicBezTo>
                <a:cubicBezTo>
                  <a:pt x="17408" y="20480"/>
                  <a:pt x="17479" y="20451"/>
                  <a:pt x="17551" y="20393"/>
                </a:cubicBezTo>
                <a:lnTo>
                  <a:pt x="20421" y="17521"/>
                </a:lnTo>
                <a:cubicBezTo>
                  <a:pt x="20539" y="17404"/>
                  <a:pt x="20539" y="17215"/>
                  <a:pt x="20422" y="17097"/>
                </a:cubicBezTo>
                <a:lnTo>
                  <a:pt x="20422" y="17097"/>
                </a:lnTo>
                <a:lnTo>
                  <a:pt x="20423" y="17098"/>
                </a:lnTo>
                <a:lnTo>
                  <a:pt x="20421" y="17096"/>
                </a:lnTo>
                <a:lnTo>
                  <a:pt x="20421" y="17096"/>
                </a:lnTo>
                <a:cubicBezTo>
                  <a:pt x="20422" y="17096"/>
                  <a:pt x="20422" y="17097"/>
                  <a:pt x="20422" y="17097"/>
                </a:cubicBezTo>
                <a:lnTo>
                  <a:pt x="20422" y="17097"/>
                </a:lnTo>
                <a:lnTo>
                  <a:pt x="19037" y="15713"/>
                </a:lnTo>
                <a:cubicBezTo>
                  <a:pt x="18871" y="15547"/>
                  <a:pt x="18663" y="15440"/>
                  <a:pt x="18431" y="15403"/>
                </a:cubicBezTo>
                <a:lnTo>
                  <a:pt x="16967" y="15171"/>
                </a:lnTo>
                <a:lnTo>
                  <a:pt x="12037" y="10241"/>
                </a:lnTo>
                <a:lnTo>
                  <a:pt x="16967" y="5311"/>
                </a:lnTo>
                <a:lnTo>
                  <a:pt x="18431" y="5079"/>
                </a:lnTo>
                <a:cubicBezTo>
                  <a:pt x="18663" y="5043"/>
                  <a:pt x="18871" y="4935"/>
                  <a:pt x="19037" y="4770"/>
                </a:cubicBezTo>
                <a:lnTo>
                  <a:pt x="20423" y="3385"/>
                </a:lnTo>
                <a:cubicBezTo>
                  <a:pt x="20539" y="3244"/>
                  <a:pt x="20539" y="3102"/>
                  <a:pt x="20423" y="2961"/>
                </a:cubicBezTo>
                <a:lnTo>
                  <a:pt x="20009" y="2549"/>
                </a:lnTo>
                <a:cubicBezTo>
                  <a:pt x="19947" y="2486"/>
                  <a:pt x="19876" y="2460"/>
                  <a:pt x="19808" y="2460"/>
                </a:cubicBezTo>
                <a:cubicBezTo>
                  <a:pt x="19578" y="2460"/>
                  <a:pt x="19373" y="2760"/>
                  <a:pt x="19585" y="2971"/>
                </a:cubicBezTo>
                <a:lnTo>
                  <a:pt x="19786" y="3172"/>
                </a:lnTo>
                <a:lnTo>
                  <a:pt x="18641" y="4318"/>
                </a:lnTo>
                <a:lnTo>
                  <a:pt x="17258" y="2935"/>
                </a:lnTo>
                <a:cubicBezTo>
                  <a:pt x="17195" y="2872"/>
                  <a:pt x="17125" y="2846"/>
                  <a:pt x="17057" y="2846"/>
                </a:cubicBezTo>
                <a:cubicBezTo>
                  <a:pt x="16826" y="2846"/>
                  <a:pt x="16622" y="3146"/>
                  <a:pt x="16834" y="3358"/>
                </a:cubicBezTo>
                <a:lnTo>
                  <a:pt x="18013" y="4537"/>
                </a:lnTo>
                <a:lnTo>
                  <a:pt x="16927" y="4710"/>
                </a:lnTo>
                <a:lnTo>
                  <a:pt x="15801" y="3583"/>
                </a:lnTo>
                <a:lnTo>
                  <a:pt x="16025" y="2173"/>
                </a:lnTo>
                <a:cubicBezTo>
                  <a:pt x="16042" y="2069"/>
                  <a:pt x="16091" y="1974"/>
                  <a:pt x="16166" y="1898"/>
                </a:cubicBezTo>
                <a:lnTo>
                  <a:pt x="17338" y="726"/>
                </a:lnTo>
                <a:lnTo>
                  <a:pt x="18459" y="1845"/>
                </a:lnTo>
                <a:cubicBezTo>
                  <a:pt x="18521" y="1908"/>
                  <a:pt x="18592" y="1934"/>
                  <a:pt x="18660" y="1934"/>
                </a:cubicBezTo>
                <a:cubicBezTo>
                  <a:pt x="18890" y="1934"/>
                  <a:pt x="19095" y="1633"/>
                  <a:pt x="18883" y="1421"/>
                </a:cubicBezTo>
                <a:lnTo>
                  <a:pt x="17551" y="88"/>
                </a:lnTo>
                <a:cubicBezTo>
                  <a:pt x="17492" y="30"/>
                  <a:pt x="17415" y="1"/>
                  <a:pt x="17338" y="1"/>
                </a:cubicBezTo>
                <a:cubicBezTo>
                  <a:pt x="17261" y="1"/>
                  <a:pt x="17184" y="30"/>
                  <a:pt x="17126" y="88"/>
                </a:cubicBezTo>
                <a:lnTo>
                  <a:pt x="15741" y="1475"/>
                </a:lnTo>
                <a:cubicBezTo>
                  <a:pt x="15576" y="1639"/>
                  <a:pt x="15469" y="1849"/>
                  <a:pt x="15432" y="2080"/>
                </a:cubicBezTo>
                <a:lnTo>
                  <a:pt x="15199" y="3544"/>
                </a:lnTo>
                <a:lnTo>
                  <a:pt x="10271" y="8474"/>
                </a:lnTo>
                <a:lnTo>
                  <a:pt x="5341" y="3544"/>
                </a:lnTo>
                <a:lnTo>
                  <a:pt x="5108" y="2080"/>
                </a:lnTo>
                <a:cubicBezTo>
                  <a:pt x="5071" y="1849"/>
                  <a:pt x="4964" y="1639"/>
                  <a:pt x="4798" y="1473"/>
                </a:cubicBezTo>
                <a:lnTo>
                  <a:pt x="3413" y="88"/>
                </a:lnTo>
                <a:cubicBezTo>
                  <a:pt x="3343" y="30"/>
                  <a:pt x="3272" y="1"/>
                  <a:pt x="320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15" name="Google Shape;1915;p73"/>
          <p:cNvGrpSpPr/>
          <p:nvPr/>
        </p:nvGrpSpPr>
        <p:grpSpPr>
          <a:xfrm>
            <a:off x="1391605" y="2725220"/>
            <a:ext cx="455805" cy="373595"/>
            <a:chOff x="1391605" y="2725220"/>
            <a:chExt cx="455805" cy="373595"/>
          </a:xfrm>
        </p:grpSpPr>
        <p:sp>
          <p:nvSpPr>
            <p:cNvPr id="1916" name="Google Shape;1916;p73"/>
            <p:cNvSpPr/>
            <p:nvPr/>
          </p:nvSpPr>
          <p:spPr>
            <a:xfrm>
              <a:off x="1391605" y="2725220"/>
              <a:ext cx="455805" cy="373595"/>
            </a:xfrm>
            <a:custGeom>
              <a:avLst/>
              <a:gdLst/>
              <a:ahLst/>
              <a:cxnLst/>
              <a:rect l="l" t="t" r="r" b="b"/>
              <a:pathLst>
                <a:path w="20481" h="16787" extrusionOk="0">
                  <a:moveTo>
                    <a:pt x="6580" y="13923"/>
                  </a:moveTo>
                  <a:lnTo>
                    <a:pt x="4317" y="16187"/>
                  </a:lnTo>
                  <a:lnTo>
                    <a:pt x="2902" y="16187"/>
                  </a:lnTo>
                  <a:lnTo>
                    <a:pt x="5166" y="13923"/>
                  </a:lnTo>
                  <a:close/>
                  <a:moveTo>
                    <a:pt x="15315" y="13923"/>
                  </a:moveTo>
                  <a:lnTo>
                    <a:pt x="17579" y="16187"/>
                  </a:lnTo>
                  <a:lnTo>
                    <a:pt x="16162" y="16187"/>
                  </a:lnTo>
                  <a:lnTo>
                    <a:pt x="13901" y="13923"/>
                  </a:lnTo>
                  <a:close/>
                  <a:moveTo>
                    <a:pt x="300" y="0"/>
                  </a:moveTo>
                  <a:cubicBezTo>
                    <a:pt x="135" y="0"/>
                    <a:pt x="0" y="135"/>
                    <a:pt x="0" y="301"/>
                  </a:cubicBezTo>
                  <a:lnTo>
                    <a:pt x="0" y="13623"/>
                  </a:lnTo>
                  <a:cubicBezTo>
                    <a:pt x="0" y="13788"/>
                    <a:pt x="135" y="13923"/>
                    <a:pt x="300" y="13923"/>
                  </a:cubicBezTo>
                  <a:lnTo>
                    <a:pt x="4317" y="13923"/>
                  </a:lnTo>
                  <a:lnTo>
                    <a:pt x="1966" y="16275"/>
                  </a:lnTo>
                  <a:cubicBezTo>
                    <a:pt x="1780" y="16460"/>
                    <a:pt x="1915" y="16786"/>
                    <a:pt x="2177" y="16786"/>
                  </a:cubicBezTo>
                  <a:lnTo>
                    <a:pt x="4441" y="16786"/>
                  </a:lnTo>
                  <a:cubicBezTo>
                    <a:pt x="4521" y="16786"/>
                    <a:pt x="4597" y="16756"/>
                    <a:pt x="4654" y="16699"/>
                  </a:cubicBezTo>
                  <a:lnTo>
                    <a:pt x="7429" y="13923"/>
                  </a:lnTo>
                  <a:lnTo>
                    <a:pt x="13052" y="13923"/>
                  </a:lnTo>
                  <a:lnTo>
                    <a:pt x="15827" y="16699"/>
                  </a:lnTo>
                  <a:cubicBezTo>
                    <a:pt x="15882" y="16754"/>
                    <a:pt x="15959" y="16786"/>
                    <a:pt x="16038" y="16786"/>
                  </a:cubicBezTo>
                  <a:lnTo>
                    <a:pt x="18304" y="16786"/>
                  </a:lnTo>
                  <a:cubicBezTo>
                    <a:pt x="18564" y="16786"/>
                    <a:pt x="18701" y="16460"/>
                    <a:pt x="18515" y="16275"/>
                  </a:cubicBezTo>
                  <a:lnTo>
                    <a:pt x="16164" y="13923"/>
                  </a:lnTo>
                  <a:lnTo>
                    <a:pt x="20181" y="13923"/>
                  </a:lnTo>
                  <a:cubicBezTo>
                    <a:pt x="20346" y="13923"/>
                    <a:pt x="20481" y="13788"/>
                    <a:pt x="20481" y="13623"/>
                  </a:cubicBezTo>
                  <a:lnTo>
                    <a:pt x="20481" y="301"/>
                  </a:lnTo>
                  <a:cubicBezTo>
                    <a:pt x="20481" y="135"/>
                    <a:pt x="20346" y="0"/>
                    <a:pt x="20181" y="0"/>
                  </a:cubicBezTo>
                  <a:lnTo>
                    <a:pt x="5826" y="0"/>
                  </a:lnTo>
                  <a:cubicBezTo>
                    <a:pt x="5439" y="0"/>
                    <a:pt x="5439" y="601"/>
                    <a:pt x="5826" y="601"/>
                  </a:cubicBezTo>
                  <a:lnTo>
                    <a:pt x="19880" y="601"/>
                  </a:lnTo>
                  <a:lnTo>
                    <a:pt x="19880" y="13323"/>
                  </a:lnTo>
                  <a:lnTo>
                    <a:pt x="601" y="13323"/>
                  </a:lnTo>
                  <a:lnTo>
                    <a:pt x="601" y="601"/>
                  </a:lnTo>
                  <a:lnTo>
                    <a:pt x="4231" y="601"/>
                  </a:lnTo>
                  <a:cubicBezTo>
                    <a:pt x="4619" y="601"/>
                    <a:pt x="4619" y="0"/>
                    <a:pt x="42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73"/>
            <p:cNvSpPr/>
            <p:nvPr/>
          </p:nvSpPr>
          <p:spPr>
            <a:xfrm>
              <a:off x="1418288" y="2751949"/>
              <a:ext cx="402393" cy="256444"/>
            </a:xfrm>
            <a:custGeom>
              <a:avLst/>
              <a:gdLst/>
              <a:ahLst/>
              <a:cxnLst/>
              <a:rect l="l" t="t" r="r" b="b"/>
              <a:pathLst>
                <a:path w="18081" h="11523" extrusionOk="0">
                  <a:moveTo>
                    <a:pt x="9428" y="2824"/>
                  </a:moveTo>
                  <a:cubicBezTo>
                    <a:pt x="9468" y="2824"/>
                    <a:pt x="9499" y="2856"/>
                    <a:pt x="9499" y="2894"/>
                  </a:cubicBezTo>
                  <a:lnTo>
                    <a:pt x="9499" y="3803"/>
                  </a:lnTo>
                  <a:lnTo>
                    <a:pt x="8521" y="3803"/>
                  </a:lnTo>
                  <a:lnTo>
                    <a:pt x="8521" y="2894"/>
                  </a:lnTo>
                  <a:cubicBezTo>
                    <a:pt x="8521" y="2856"/>
                    <a:pt x="8554" y="2824"/>
                    <a:pt x="8592" y="2824"/>
                  </a:cubicBezTo>
                  <a:close/>
                  <a:moveTo>
                    <a:pt x="7922" y="3786"/>
                  </a:moveTo>
                  <a:lnTo>
                    <a:pt x="7922" y="3803"/>
                  </a:lnTo>
                  <a:cubicBezTo>
                    <a:pt x="7610" y="3820"/>
                    <a:pt x="7307" y="3976"/>
                    <a:pt x="7147" y="4253"/>
                  </a:cubicBezTo>
                  <a:lnTo>
                    <a:pt x="6456" y="4253"/>
                  </a:lnTo>
                  <a:lnTo>
                    <a:pt x="6456" y="3786"/>
                  </a:lnTo>
                  <a:close/>
                  <a:moveTo>
                    <a:pt x="11625" y="3786"/>
                  </a:moveTo>
                  <a:lnTo>
                    <a:pt x="11625" y="4253"/>
                  </a:lnTo>
                  <a:lnTo>
                    <a:pt x="10934" y="4253"/>
                  </a:lnTo>
                  <a:cubicBezTo>
                    <a:pt x="10779" y="3984"/>
                    <a:pt x="10466" y="3801"/>
                    <a:pt x="10154" y="3801"/>
                  </a:cubicBezTo>
                  <a:cubicBezTo>
                    <a:pt x="10136" y="3801"/>
                    <a:pt x="10117" y="3802"/>
                    <a:pt x="10099" y="3803"/>
                  </a:cubicBezTo>
                  <a:lnTo>
                    <a:pt x="10099" y="3786"/>
                  </a:lnTo>
                  <a:close/>
                  <a:moveTo>
                    <a:pt x="10185" y="4402"/>
                  </a:moveTo>
                  <a:cubicBezTo>
                    <a:pt x="10305" y="4417"/>
                    <a:pt x="10404" y="4498"/>
                    <a:pt x="10442" y="4613"/>
                  </a:cubicBezTo>
                  <a:lnTo>
                    <a:pt x="10588" y="5062"/>
                  </a:lnTo>
                  <a:lnTo>
                    <a:pt x="7493" y="5062"/>
                  </a:lnTo>
                  <a:lnTo>
                    <a:pt x="7640" y="4613"/>
                  </a:lnTo>
                  <a:cubicBezTo>
                    <a:pt x="7677" y="4498"/>
                    <a:pt x="7777" y="4417"/>
                    <a:pt x="7896" y="4402"/>
                  </a:cubicBezTo>
                  <a:close/>
                  <a:moveTo>
                    <a:pt x="5677" y="6574"/>
                  </a:moveTo>
                  <a:lnTo>
                    <a:pt x="5989" y="7527"/>
                  </a:lnTo>
                  <a:cubicBezTo>
                    <a:pt x="5979" y="7527"/>
                    <a:pt x="5969" y="7527"/>
                    <a:pt x="5959" y="7527"/>
                  </a:cubicBezTo>
                  <a:cubicBezTo>
                    <a:pt x="5749" y="7527"/>
                    <a:pt x="5540" y="7543"/>
                    <a:pt x="5339" y="7578"/>
                  </a:cubicBezTo>
                  <a:lnTo>
                    <a:pt x="5339" y="6681"/>
                  </a:lnTo>
                  <a:lnTo>
                    <a:pt x="5677" y="6574"/>
                  </a:lnTo>
                  <a:close/>
                  <a:moveTo>
                    <a:pt x="12348" y="6556"/>
                  </a:moveTo>
                  <a:lnTo>
                    <a:pt x="12742" y="6681"/>
                  </a:lnTo>
                  <a:lnTo>
                    <a:pt x="12742" y="7578"/>
                  </a:lnTo>
                  <a:cubicBezTo>
                    <a:pt x="12566" y="7547"/>
                    <a:pt x="12381" y="7533"/>
                    <a:pt x="12193" y="7533"/>
                  </a:cubicBezTo>
                  <a:cubicBezTo>
                    <a:pt x="12137" y="7533"/>
                    <a:pt x="12081" y="7534"/>
                    <a:pt x="12025" y="7536"/>
                  </a:cubicBezTo>
                  <a:lnTo>
                    <a:pt x="12348" y="6556"/>
                  </a:lnTo>
                  <a:close/>
                  <a:moveTo>
                    <a:pt x="6868" y="5663"/>
                  </a:moveTo>
                  <a:lnTo>
                    <a:pt x="7660" y="7893"/>
                  </a:lnTo>
                  <a:cubicBezTo>
                    <a:pt x="7354" y="7751"/>
                    <a:pt x="7003" y="7645"/>
                    <a:pt x="6639" y="7584"/>
                  </a:cubicBezTo>
                  <a:lnTo>
                    <a:pt x="6204" y="6253"/>
                  </a:lnTo>
                  <a:cubicBezTo>
                    <a:pt x="6112" y="5966"/>
                    <a:pt x="6328" y="5663"/>
                    <a:pt x="6629" y="5663"/>
                  </a:cubicBezTo>
                  <a:close/>
                  <a:moveTo>
                    <a:pt x="11391" y="5663"/>
                  </a:moveTo>
                  <a:cubicBezTo>
                    <a:pt x="11691" y="5663"/>
                    <a:pt x="11910" y="5965"/>
                    <a:pt x="11818" y="6251"/>
                  </a:cubicBezTo>
                  <a:lnTo>
                    <a:pt x="11366" y="7621"/>
                  </a:lnTo>
                  <a:cubicBezTo>
                    <a:pt x="11049" y="7686"/>
                    <a:pt x="10744" y="7788"/>
                    <a:pt x="10473" y="7918"/>
                  </a:cubicBezTo>
                  <a:lnTo>
                    <a:pt x="11219" y="5663"/>
                  </a:lnTo>
                  <a:close/>
                  <a:moveTo>
                    <a:pt x="17480" y="600"/>
                  </a:moveTo>
                  <a:lnTo>
                    <a:pt x="17480" y="7968"/>
                  </a:lnTo>
                  <a:lnTo>
                    <a:pt x="15363" y="7968"/>
                  </a:lnTo>
                  <a:lnTo>
                    <a:pt x="15363" y="5909"/>
                  </a:lnTo>
                  <a:cubicBezTo>
                    <a:pt x="15363" y="5442"/>
                    <a:pt x="14983" y="5062"/>
                    <a:pt x="14516" y="5062"/>
                  </a:cubicBezTo>
                  <a:lnTo>
                    <a:pt x="13589" y="5062"/>
                  </a:lnTo>
                  <a:cubicBezTo>
                    <a:pt x="13122" y="5062"/>
                    <a:pt x="12742" y="5442"/>
                    <a:pt x="12742" y="5909"/>
                  </a:cubicBezTo>
                  <a:lnTo>
                    <a:pt x="12742" y="6052"/>
                  </a:lnTo>
                  <a:lnTo>
                    <a:pt x="12428" y="5951"/>
                  </a:lnTo>
                  <a:cubicBezTo>
                    <a:pt x="12350" y="5450"/>
                    <a:pt x="11898" y="5062"/>
                    <a:pt x="11391" y="5062"/>
                  </a:cubicBezTo>
                  <a:lnTo>
                    <a:pt x="11219" y="5062"/>
                  </a:lnTo>
                  <a:lnTo>
                    <a:pt x="11150" y="4852"/>
                  </a:lnTo>
                  <a:lnTo>
                    <a:pt x="11925" y="4852"/>
                  </a:lnTo>
                  <a:cubicBezTo>
                    <a:pt x="12091" y="4852"/>
                    <a:pt x="12224" y="4719"/>
                    <a:pt x="12224" y="4552"/>
                  </a:cubicBezTo>
                  <a:lnTo>
                    <a:pt x="12224" y="3486"/>
                  </a:lnTo>
                  <a:cubicBezTo>
                    <a:pt x="12224" y="3319"/>
                    <a:pt x="12091" y="3186"/>
                    <a:pt x="11925" y="3186"/>
                  </a:cubicBezTo>
                  <a:lnTo>
                    <a:pt x="10098" y="3186"/>
                  </a:lnTo>
                  <a:lnTo>
                    <a:pt x="10098" y="2893"/>
                  </a:lnTo>
                  <a:cubicBezTo>
                    <a:pt x="10098" y="2524"/>
                    <a:pt x="9798" y="2223"/>
                    <a:pt x="9428" y="2223"/>
                  </a:cubicBezTo>
                  <a:lnTo>
                    <a:pt x="8592" y="2223"/>
                  </a:lnTo>
                  <a:cubicBezTo>
                    <a:pt x="8223" y="2223"/>
                    <a:pt x="7921" y="2524"/>
                    <a:pt x="7921" y="2893"/>
                  </a:cubicBezTo>
                  <a:lnTo>
                    <a:pt x="7921" y="3186"/>
                  </a:lnTo>
                  <a:lnTo>
                    <a:pt x="6156" y="3186"/>
                  </a:lnTo>
                  <a:cubicBezTo>
                    <a:pt x="5991" y="3186"/>
                    <a:pt x="5856" y="3319"/>
                    <a:pt x="5856" y="3486"/>
                  </a:cubicBezTo>
                  <a:lnTo>
                    <a:pt x="5856" y="4552"/>
                  </a:lnTo>
                  <a:cubicBezTo>
                    <a:pt x="5856" y="4719"/>
                    <a:pt x="5991" y="4852"/>
                    <a:pt x="6156" y="4852"/>
                  </a:cubicBezTo>
                  <a:lnTo>
                    <a:pt x="6930" y="4852"/>
                  </a:lnTo>
                  <a:lnTo>
                    <a:pt x="6862" y="5062"/>
                  </a:lnTo>
                  <a:lnTo>
                    <a:pt x="6629" y="5062"/>
                  </a:lnTo>
                  <a:cubicBezTo>
                    <a:pt x="6116" y="5062"/>
                    <a:pt x="5658" y="5459"/>
                    <a:pt x="5589" y="5971"/>
                  </a:cubicBezTo>
                  <a:lnTo>
                    <a:pt x="5339" y="6052"/>
                  </a:lnTo>
                  <a:lnTo>
                    <a:pt x="5339" y="5909"/>
                  </a:lnTo>
                  <a:cubicBezTo>
                    <a:pt x="5339" y="5442"/>
                    <a:pt x="4960" y="5062"/>
                    <a:pt x="4492" y="5062"/>
                  </a:cubicBezTo>
                  <a:lnTo>
                    <a:pt x="3567" y="5062"/>
                  </a:lnTo>
                  <a:cubicBezTo>
                    <a:pt x="3100" y="5062"/>
                    <a:pt x="2718" y="5442"/>
                    <a:pt x="2718" y="5909"/>
                  </a:cubicBezTo>
                  <a:lnTo>
                    <a:pt x="2718" y="7968"/>
                  </a:lnTo>
                  <a:lnTo>
                    <a:pt x="601" y="7968"/>
                  </a:lnTo>
                  <a:lnTo>
                    <a:pt x="601" y="600"/>
                  </a:lnTo>
                  <a:close/>
                  <a:moveTo>
                    <a:pt x="4492" y="5663"/>
                  </a:moveTo>
                  <a:cubicBezTo>
                    <a:pt x="4629" y="5663"/>
                    <a:pt x="4739" y="5773"/>
                    <a:pt x="4739" y="5911"/>
                  </a:cubicBezTo>
                  <a:lnTo>
                    <a:pt x="4739" y="7696"/>
                  </a:lnTo>
                  <a:cubicBezTo>
                    <a:pt x="4276" y="7788"/>
                    <a:pt x="3690" y="7902"/>
                    <a:pt x="3319" y="7974"/>
                  </a:cubicBezTo>
                  <a:lnTo>
                    <a:pt x="3319" y="5911"/>
                  </a:lnTo>
                  <a:cubicBezTo>
                    <a:pt x="3319" y="5775"/>
                    <a:pt x="3431" y="5663"/>
                    <a:pt x="3567" y="5663"/>
                  </a:cubicBezTo>
                  <a:close/>
                  <a:moveTo>
                    <a:pt x="14516" y="5663"/>
                  </a:moveTo>
                  <a:cubicBezTo>
                    <a:pt x="14652" y="5663"/>
                    <a:pt x="14763" y="5773"/>
                    <a:pt x="14763" y="5909"/>
                  </a:cubicBezTo>
                  <a:lnTo>
                    <a:pt x="14763" y="7974"/>
                  </a:lnTo>
                  <a:lnTo>
                    <a:pt x="13343" y="7696"/>
                  </a:lnTo>
                  <a:lnTo>
                    <a:pt x="13343" y="5909"/>
                  </a:lnTo>
                  <a:cubicBezTo>
                    <a:pt x="13343" y="5773"/>
                    <a:pt x="13453" y="5663"/>
                    <a:pt x="13591" y="5663"/>
                  </a:cubicBezTo>
                  <a:close/>
                  <a:moveTo>
                    <a:pt x="10586" y="5663"/>
                  </a:moveTo>
                  <a:lnTo>
                    <a:pt x="9528" y="8866"/>
                  </a:lnTo>
                  <a:cubicBezTo>
                    <a:pt x="9457" y="9079"/>
                    <a:pt x="9271" y="9187"/>
                    <a:pt x="9085" y="9187"/>
                  </a:cubicBezTo>
                  <a:cubicBezTo>
                    <a:pt x="8903" y="9187"/>
                    <a:pt x="8720" y="9084"/>
                    <a:pt x="8645" y="8875"/>
                  </a:cubicBezTo>
                  <a:lnTo>
                    <a:pt x="7506" y="5663"/>
                  </a:lnTo>
                  <a:close/>
                  <a:moveTo>
                    <a:pt x="5941" y="8130"/>
                  </a:moveTo>
                  <a:cubicBezTo>
                    <a:pt x="6723" y="8130"/>
                    <a:pt x="7628" y="8391"/>
                    <a:pt x="8007" y="8869"/>
                  </a:cubicBezTo>
                  <a:cubicBezTo>
                    <a:pt x="8066" y="8946"/>
                    <a:pt x="8088" y="9114"/>
                    <a:pt x="8131" y="9203"/>
                  </a:cubicBezTo>
                  <a:lnTo>
                    <a:pt x="3630" y="9203"/>
                  </a:lnTo>
                  <a:cubicBezTo>
                    <a:pt x="3458" y="9203"/>
                    <a:pt x="3319" y="9062"/>
                    <a:pt x="3319" y="8891"/>
                  </a:cubicBezTo>
                  <a:lnTo>
                    <a:pt x="3319" y="8587"/>
                  </a:lnTo>
                  <a:cubicBezTo>
                    <a:pt x="3817" y="8489"/>
                    <a:pt x="4941" y="8269"/>
                    <a:pt x="5381" y="8181"/>
                  </a:cubicBezTo>
                  <a:cubicBezTo>
                    <a:pt x="5553" y="8147"/>
                    <a:pt x="5743" y="8130"/>
                    <a:pt x="5941" y="8130"/>
                  </a:cubicBezTo>
                  <a:close/>
                  <a:moveTo>
                    <a:pt x="12207" y="8135"/>
                  </a:moveTo>
                  <a:cubicBezTo>
                    <a:pt x="12380" y="8135"/>
                    <a:pt x="12547" y="8150"/>
                    <a:pt x="12702" y="8181"/>
                  </a:cubicBezTo>
                  <a:lnTo>
                    <a:pt x="14763" y="8586"/>
                  </a:lnTo>
                  <a:lnTo>
                    <a:pt x="14763" y="8891"/>
                  </a:lnTo>
                  <a:cubicBezTo>
                    <a:pt x="14763" y="9062"/>
                    <a:pt x="14623" y="9203"/>
                    <a:pt x="14453" y="9203"/>
                  </a:cubicBezTo>
                  <a:lnTo>
                    <a:pt x="13295" y="9203"/>
                  </a:lnTo>
                  <a:cubicBezTo>
                    <a:pt x="12906" y="9203"/>
                    <a:pt x="12906" y="9802"/>
                    <a:pt x="13295" y="9802"/>
                  </a:cubicBezTo>
                  <a:lnTo>
                    <a:pt x="14453" y="9802"/>
                  </a:lnTo>
                  <a:cubicBezTo>
                    <a:pt x="14954" y="9802"/>
                    <a:pt x="15363" y="9393"/>
                    <a:pt x="15363" y="8891"/>
                  </a:cubicBezTo>
                  <a:lnTo>
                    <a:pt x="15363" y="8569"/>
                  </a:lnTo>
                  <a:lnTo>
                    <a:pt x="17480" y="8569"/>
                  </a:lnTo>
                  <a:lnTo>
                    <a:pt x="17480" y="10922"/>
                  </a:lnTo>
                  <a:lnTo>
                    <a:pt x="601" y="10922"/>
                  </a:lnTo>
                  <a:lnTo>
                    <a:pt x="601" y="8569"/>
                  </a:lnTo>
                  <a:lnTo>
                    <a:pt x="2720" y="8569"/>
                  </a:lnTo>
                  <a:lnTo>
                    <a:pt x="2720" y="8891"/>
                  </a:lnTo>
                  <a:cubicBezTo>
                    <a:pt x="2720" y="9393"/>
                    <a:pt x="3127" y="9802"/>
                    <a:pt x="3630" y="9802"/>
                  </a:cubicBezTo>
                  <a:lnTo>
                    <a:pt x="11590" y="9802"/>
                  </a:lnTo>
                  <a:cubicBezTo>
                    <a:pt x="11978" y="9802"/>
                    <a:pt x="11978" y="9203"/>
                    <a:pt x="11590" y="9203"/>
                  </a:cubicBezTo>
                  <a:lnTo>
                    <a:pt x="10040" y="9203"/>
                  </a:lnTo>
                  <a:cubicBezTo>
                    <a:pt x="10076" y="9125"/>
                    <a:pt x="10102" y="8944"/>
                    <a:pt x="10161" y="8874"/>
                  </a:cubicBezTo>
                  <a:cubicBezTo>
                    <a:pt x="10505" y="8444"/>
                    <a:pt x="11415" y="8135"/>
                    <a:pt x="12207" y="8135"/>
                  </a:cubicBezTo>
                  <a:close/>
                  <a:moveTo>
                    <a:pt x="301" y="1"/>
                  </a:moveTo>
                  <a:cubicBezTo>
                    <a:pt x="135" y="1"/>
                    <a:pt x="1" y="134"/>
                    <a:pt x="1" y="299"/>
                  </a:cubicBezTo>
                  <a:lnTo>
                    <a:pt x="1" y="11222"/>
                  </a:lnTo>
                  <a:cubicBezTo>
                    <a:pt x="1" y="11388"/>
                    <a:pt x="135" y="11523"/>
                    <a:pt x="301" y="11523"/>
                  </a:cubicBezTo>
                  <a:lnTo>
                    <a:pt x="17781" y="11523"/>
                  </a:lnTo>
                  <a:cubicBezTo>
                    <a:pt x="17946" y="11523"/>
                    <a:pt x="18081" y="11388"/>
                    <a:pt x="18081" y="11222"/>
                  </a:cubicBezTo>
                  <a:lnTo>
                    <a:pt x="18081" y="299"/>
                  </a:lnTo>
                  <a:cubicBezTo>
                    <a:pt x="18081" y="134"/>
                    <a:pt x="17948" y="1"/>
                    <a:pt x="17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73"/>
            <p:cNvSpPr/>
            <p:nvPr/>
          </p:nvSpPr>
          <p:spPr>
            <a:xfrm>
              <a:off x="1719510" y="2783017"/>
              <a:ext cx="68011" cy="13375"/>
            </a:xfrm>
            <a:custGeom>
              <a:avLst/>
              <a:gdLst/>
              <a:ahLst/>
              <a:cxnLst/>
              <a:rect l="l" t="t" r="r" b="b"/>
              <a:pathLst>
                <a:path w="3056" h="601" extrusionOk="0">
                  <a:moveTo>
                    <a:pt x="399" y="0"/>
                  </a:moveTo>
                  <a:cubicBezTo>
                    <a:pt x="1" y="14"/>
                    <a:pt x="1" y="587"/>
                    <a:pt x="399" y="601"/>
                  </a:cubicBezTo>
                  <a:lnTo>
                    <a:pt x="2659" y="601"/>
                  </a:lnTo>
                  <a:cubicBezTo>
                    <a:pt x="3055" y="587"/>
                    <a:pt x="3055" y="14"/>
                    <a:pt x="2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73"/>
            <p:cNvSpPr/>
            <p:nvPr/>
          </p:nvSpPr>
          <p:spPr>
            <a:xfrm>
              <a:off x="1744680" y="2807653"/>
              <a:ext cx="42841" cy="13398"/>
            </a:xfrm>
            <a:custGeom>
              <a:avLst/>
              <a:gdLst/>
              <a:ahLst/>
              <a:cxnLst/>
              <a:rect l="l" t="t" r="r" b="b"/>
              <a:pathLst>
                <a:path w="1925" h="602" extrusionOk="0">
                  <a:moveTo>
                    <a:pt x="397" y="1"/>
                  </a:moveTo>
                  <a:cubicBezTo>
                    <a:pt x="0" y="15"/>
                    <a:pt x="0" y="588"/>
                    <a:pt x="397" y="601"/>
                  </a:cubicBezTo>
                  <a:lnTo>
                    <a:pt x="1528" y="601"/>
                  </a:lnTo>
                  <a:cubicBezTo>
                    <a:pt x="1924" y="588"/>
                    <a:pt x="1924" y="15"/>
                    <a:pt x="15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0" name="Google Shape;1920;p73"/>
          <p:cNvGrpSpPr/>
          <p:nvPr/>
        </p:nvGrpSpPr>
        <p:grpSpPr>
          <a:xfrm>
            <a:off x="7293134" y="3410786"/>
            <a:ext cx="460723" cy="455782"/>
            <a:chOff x="7292184" y="3410786"/>
            <a:chExt cx="460723" cy="455782"/>
          </a:xfrm>
        </p:grpSpPr>
        <p:sp>
          <p:nvSpPr>
            <p:cNvPr id="1921" name="Google Shape;1921;p73"/>
            <p:cNvSpPr/>
            <p:nvPr/>
          </p:nvSpPr>
          <p:spPr>
            <a:xfrm>
              <a:off x="7293787" y="3410786"/>
              <a:ext cx="456450" cy="98478"/>
            </a:xfrm>
            <a:custGeom>
              <a:avLst/>
              <a:gdLst/>
              <a:ahLst/>
              <a:cxnLst/>
              <a:rect l="l" t="t" r="r" b="b"/>
              <a:pathLst>
                <a:path w="20510" h="4425" extrusionOk="0">
                  <a:moveTo>
                    <a:pt x="14463" y="601"/>
                  </a:moveTo>
                  <a:cubicBezTo>
                    <a:pt x="14869" y="601"/>
                    <a:pt x="15198" y="930"/>
                    <a:pt x="15198" y="1335"/>
                  </a:cubicBezTo>
                  <a:cubicBezTo>
                    <a:pt x="15177" y="1822"/>
                    <a:pt x="14820" y="2065"/>
                    <a:pt x="14463" y="2065"/>
                  </a:cubicBezTo>
                  <a:cubicBezTo>
                    <a:pt x="14106" y="2065"/>
                    <a:pt x="13749" y="1822"/>
                    <a:pt x="13729" y="1335"/>
                  </a:cubicBezTo>
                  <a:cubicBezTo>
                    <a:pt x="13729" y="930"/>
                    <a:pt x="14058" y="601"/>
                    <a:pt x="14463" y="601"/>
                  </a:cubicBezTo>
                  <a:close/>
                  <a:moveTo>
                    <a:pt x="1842" y="601"/>
                  </a:moveTo>
                  <a:cubicBezTo>
                    <a:pt x="2817" y="641"/>
                    <a:pt x="2817" y="2029"/>
                    <a:pt x="1842" y="2070"/>
                  </a:cubicBezTo>
                  <a:cubicBezTo>
                    <a:pt x="1438" y="2070"/>
                    <a:pt x="1108" y="1741"/>
                    <a:pt x="1108" y="1335"/>
                  </a:cubicBezTo>
                  <a:cubicBezTo>
                    <a:pt x="1108" y="930"/>
                    <a:pt x="1438" y="601"/>
                    <a:pt x="1842" y="601"/>
                  </a:cubicBezTo>
                  <a:close/>
                  <a:moveTo>
                    <a:pt x="6049" y="601"/>
                  </a:moveTo>
                  <a:cubicBezTo>
                    <a:pt x="7023" y="641"/>
                    <a:pt x="7023" y="2029"/>
                    <a:pt x="6049" y="2070"/>
                  </a:cubicBezTo>
                  <a:cubicBezTo>
                    <a:pt x="5645" y="2070"/>
                    <a:pt x="5315" y="1741"/>
                    <a:pt x="5315" y="1335"/>
                  </a:cubicBezTo>
                  <a:cubicBezTo>
                    <a:pt x="5315" y="930"/>
                    <a:pt x="5645" y="601"/>
                    <a:pt x="6049" y="601"/>
                  </a:cubicBezTo>
                  <a:close/>
                  <a:moveTo>
                    <a:pt x="10256" y="601"/>
                  </a:moveTo>
                  <a:cubicBezTo>
                    <a:pt x="11230" y="641"/>
                    <a:pt x="11230" y="2029"/>
                    <a:pt x="10256" y="2070"/>
                  </a:cubicBezTo>
                  <a:cubicBezTo>
                    <a:pt x="9851" y="2070"/>
                    <a:pt x="9522" y="1741"/>
                    <a:pt x="9522" y="1335"/>
                  </a:cubicBezTo>
                  <a:cubicBezTo>
                    <a:pt x="9522" y="930"/>
                    <a:pt x="9851" y="601"/>
                    <a:pt x="10256" y="601"/>
                  </a:cubicBezTo>
                  <a:close/>
                  <a:moveTo>
                    <a:pt x="18669" y="601"/>
                  </a:moveTo>
                  <a:cubicBezTo>
                    <a:pt x="19644" y="641"/>
                    <a:pt x="19644" y="2029"/>
                    <a:pt x="18669" y="2070"/>
                  </a:cubicBezTo>
                  <a:cubicBezTo>
                    <a:pt x="18265" y="2070"/>
                    <a:pt x="17936" y="1741"/>
                    <a:pt x="17936" y="1335"/>
                  </a:cubicBezTo>
                  <a:cubicBezTo>
                    <a:pt x="17936" y="930"/>
                    <a:pt x="18265" y="601"/>
                    <a:pt x="18669" y="601"/>
                  </a:cubicBezTo>
                  <a:close/>
                  <a:moveTo>
                    <a:pt x="1842" y="2669"/>
                  </a:moveTo>
                  <a:cubicBezTo>
                    <a:pt x="2495" y="2669"/>
                    <a:pt x="3029" y="3182"/>
                    <a:pt x="3066" y="3826"/>
                  </a:cubicBezTo>
                  <a:lnTo>
                    <a:pt x="618" y="3826"/>
                  </a:lnTo>
                  <a:cubicBezTo>
                    <a:pt x="655" y="3182"/>
                    <a:pt x="1190" y="2669"/>
                    <a:pt x="1842" y="2669"/>
                  </a:cubicBezTo>
                  <a:close/>
                  <a:moveTo>
                    <a:pt x="10256" y="2669"/>
                  </a:moveTo>
                  <a:cubicBezTo>
                    <a:pt x="10908" y="2669"/>
                    <a:pt x="11443" y="3182"/>
                    <a:pt x="11480" y="3826"/>
                  </a:cubicBezTo>
                  <a:lnTo>
                    <a:pt x="9032" y="3826"/>
                  </a:lnTo>
                  <a:cubicBezTo>
                    <a:pt x="9069" y="3182"/>
                    <a:pt x="9603" y="2669"/>
                    <a:pt x="10256" y="2669"/>
                  </a:cubicBezTo>
                  <a:close/>
                  <a:moveTo>
                    <a:pt x="14463" y="2669"/>
                  </a:moveTo>
                  <a:cubicBezTo>
                    <a:pt x="15115" y="2669"/>
                    <a:pt x="15650" y="3182"/>
                    <a:pt x="15687" y="3826"/>
                  </a:cubicBezTo>
                  <a:lnTo>
                    <a:pt x="13239" y="3826"/>
                  </a:lnTo>
                  <a:cubicBezTo>
                    <a:pt x="13275" y="3182"/>
                    <a:pt x="13810" y="2669"/>
                    <a:pt x="14463" y="2669"/>
                  </a:cubicBezTo>
                  <a:close/>
                  <a:moveTo>
                    <a:pt x="18669" y="2669"/>
                  </a:moveTo>
                  <a:cubicBezTo>
                    <a:pt x="19322" y="2669"/>
                    <a:pt x="19857" y="3182"/>
                    <a:pt x="19893" y="3826"/>
                  </a:cubicBezTo>
                  <a:lnTo>
                    <a:pt x="17445" y="3826"/>
                  </a:lnTo>
                  <a:cubicBezTo>
                    <a:pt x="17482" y="3182"/>
                    <a:pt x="18017" y="2669"/>
                    <a:pt x="18669" y="2669"/>
                  </a:cubicBezTo>
                  <a:close/>
                  <a:moveTo>
                    <a:pt x="1841" y="0"/>
                  </a:moveTo>
                  <a:cubicBezTo>
                    <a:pt x="629" y="3"/>
                    <a:pt x="53" y="1497"/>
                    <a:pt x="932" y="2312"/>
                  </a:cubicBezTo>
                  <a:cubicBezTo>
                    <a:pt x="270" y="2694"/>
                    <a:pt x="1" y="3391"/>
                    <a:pt x="15" y="4126"/>
                  </a:cubicBezTo>
                  <a:cubicBezTo>
                    <a:pt x="15" y="4291"/>
                    <a:pt x="149" y="4425"/>
                    <a:pt x="315" y="4425"/>
                  </a:cubicBezTo>
                  <a:lnTo>
                    <a:pt x="5153" y="4425"/>
                  </a:lnTo>
                  <a:cubicBezTo>
                    <a:pt x="5540" y="4425"/>
                    <a:pt x="5540" y="3826"/>
                    <a:pt x="5153" y="3826"/>
                  </a:cubicBezTo>
                  <a:lnTo>
                    <a:pt x="4825" y="3826"/>
                  </a:lnTo>
                  <a:cubicBezTo>
                    <a:pt x="4895" y="3059"/>
                    <a:pt x="5472" y="2676"/>
                    <a:pt x="6049" y="2676"/>
                  </a:cubicBezTo>
                  <a:cubicBezTo>
                    <a:pt x="6627" y="2676"/>
                    <a:pt x="7204" y="3060"/>
                    <a:pt x="7273" y="3826"/>
                  </a:cubicBezTo>
                  <a:lnTo>
                    <a:pt x="6967" y="3826"/>
                  </a:lnTo>
                  <a:cubicBezTo>
                    <a:pt x="6579" y="3826"/>
                    <a:pt x="6579" y="4425"/>
                    <a:pt x="6967" y="4425"/>
                  </a:cubicBezTo>
                  <a:lnTo>
                    <a:pt x="20195" y="4425"/>
                  </a:lnTo>
                  <a:cubicBezTo>
                    <a:pt x="20361" y="4425"/>
                    <a:pt x="20496" y="4291"/>
                    <a:pt x="20496" y="4126"/>
                  </a:cubicBezTo>
                  <a:cubicBezTo>
                    <a:pt x="20509" y="3389"/>
                    <a:pt x="20241" y="2694"/>
                    <a:pt x="19578" y="2312"/>
                  </a:cubicBezTo>
                  <a:cubicBezTo>
                    <a:pt x="20457" y="1497"/>
                    <a:pt x="19883" y="3"/>
                    <a:pt x="18669" y="0"/>
                  </a:cubicBezTo>
                  <a:cubicBezTo>
                    <a:pt x="17456" y="3"/>
                    <a:pt x="16882" y="1497"/>
                    <a:pt x="17761" y="2312"/>
                  </a:cubicBezTo>
                  <a:cubicBezTo>
                    <a:pt x="17232" y="2617"/>
                    <a:pt x="16869" y="3178"/>
                    <a:pt x="16845" y="3826"/>
                  </a:cubicBezTo>
                  <a:lnTo>
                    <a:pt x="16287" y="3826"/>
                  </a:lnTo>
                  <a:cubicBezTo>
                    <a:pt x="16263" y="3178"/>
                    <a:pt x="15900" y="2617"/>
                    <a:pt x="15371" y="2312"/>
                  </a:cubicBezTo>
                  <a:cubicBezTo>
                    <a:pt x="16250" y="1497"/>
                    <a:pt x="15674" y="3"/>
                    <a:pt x="14463" y="0"/>
                  </a:cubicBezTo>
                  <a:cubicBezTo>
                    <a:pt x="13249" y="3"/>
                    <a:pt x="12675" y="1497"/>
                    <a:pt x="13554" y="2312"/>
                  </a:cubicBezTo>
                  <a:cubicBezTo>
                    <a:pt x="13026" y="2617"/>
                    <a:pt x="12663" y="3178"/>
                    <a:pt x="12638" y="3826"/>
                  </a:cubicBezTo>
                  <a:lnTo>
                    <a:pt x="12080" y="3826"/>
                  </a:lnTo>
                  <a:cubicBezTo>
                    <a:pt x="12056" y="3178"/>
                    <a:pt x="11693" y="2617"/>
                    <a:pt x="11164" y="2312"/>
                  </a:cubicBezTo>
                  <a:cubicBezTo>
                    <a:pt x="12044" y="1497"/>
                    <a:pt x="11468" y="3"/>
                    <a:pt x="10256" y="0"/>
                  </a:cubicBezTo>
                  <a:cubicBezTo>
                    <a:pt x="9042" y="3"/>
                    <a:pt x="8468" y="1497"/>
                    <a:pt x="9347" y="2312"/>
                  </a:cubicBezTo>
                  <a:cubicBezTo>
                    <a:pt x="8817" y="2617"/>
                    <a:pt x="8456" y="3178"/>
                    <a:pt x="8431" y="3826"/>
                  </a:cubicBezTo>
                  <a:lnTo>
                    <a:pt x="7874" y="3826"/>
                  </a:lnTo>
                  <a:cubicBezTo>
                    <a:pt x="7848" y="3178"/>
                    <a:pt x="7486" y="2617"/>
                    <a:pt x="6956" y="2312"/>
                  </a:cubicBezTo>
                  <a:cubicBezTo>
                    <a:pt x="7835" y="1497"/>
                    <a:pt x="7261" y="3"/>
                    <a:pt x="6047" y="0"/>
                  </a:cubicBezTo>
                  <a:cubicBezTo>
                    <a:pt x="4836" y="3"/>
                    <a:pt x="4261" y="1497"/>
                    <a:pt x="5141" y="2312"/>
                  </a:cubicBezTo>
                  <a:cubicBezTo>
                    <a:pt x="4610" y="2617"/>
                    <a:pt x="4247" y="3178"/>
                    <a:pt x="4223" y="3826"/>
                  </a:cubicBezTo>
                  <a:lnTo>
                    <a:pt x="3665" y="3826"/>
                  </a:lnTo>
                  <a:cubicBezTo>
                    <a:pt x="3641" y="3178"/>
                    <a:pt x="3278" y="2617"/>
                    <a:pt x="2749" y="2312"/>
                  </a:cubicBezTo>
                  <a:cubicBezTo>
                    <a:pt x="3628" y="1497"/>
                    <a:pt x="3054" y="3"/>
                    <a:pt x="1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73"/>
            <p:cNvSpPr/>
            <p:nvPr/>
          </p:nvSpPr>
          <p:spPr>
            <a:xfrm>
              <a:off x="7292184" y="3585487"/>
              <a:ext cx="459677" cy="49829"/>
            </a:xfrm>
            <a:custGeom>
              <a:avLst/>
              <a:gdLst/>
              <a:ahLst/>
              <a:cxnLst/>
              <a:rect l="l" t="t" r="r" b="b"/>
              <a:pathLst>
                <a:path w="20655" h="2239" extrusionOk="0">
                  <a:moveTo>
                    <a:pt x="10028" y="599"/>
                  </a:moveTo>
                  <a:lnTo>
                    <a:pt x="10028" y="1638"/>
                  </a:lnTo>
                  <a:lnTo>
                    <a:pt x="5675" y="1638"/>
                  </a:lnTo>
                  <a:lnTo>
                    <a:pt x="5675" y="599"/>
                  </a:lnTo>
                  <a:close/>
                  <a:moveTo>
                    <a:pt x="388" y="0"/>
                  </a:moveTo>
                  <a:cubicBezTo>
                    <a:pt x="1" y="0"/>
                    <a:pt x="1" y="601"/>
                    <a:pt x="388" y="601"/>
                  </a:cubicBezTo>
                  <a:lnTo>
                    <a:pt x="5076" y="601"/>
                  </a:lnTo>
                  <a:lnTo>
                    <a:pt x="5076" y="1638"/>
                  </a:lnTo>
                  <a:lnTo>
                    <a:pt x="388" y="1638"/>
                  </a:lnTo>
                  <a:cubicBezTo>
                    <a:pt x="1" y="1638"/>
                    <a:pt x="1" y="2238"/>
                    <a:pt x="388" y="2238"/>
                  </a:cubicBezTo>
                  <a:lnTo>
                    <a:pt x="13055" y="2238"/>
                  </a:lnTo>
                  <a:cubicBezTo>
                    <a:pt x="13448" y="2225"/>
                    <a:pt x="13453" y="1652"/>
                    <a:pt x="13055" y="1638"/>
                  </a:cubicBezTo>
                  <a:lnTo>
                    <a:pt x="10628" y="1638"/>
                  </a:lnTo>
                  <a:lnTo>
                    <a:pt x="10628" y="599"/>
                  </a:lnTo>
                  <a:lnTo>
                    <a:pt x="14980" y="599"/>
                  </a:lnTo>
                  <a:lnTo>
                    <a:pt x="14980" y="1638"/>
                  </a:lnTo>
                  <a:lnTo>
                    <a:pt x="14648" y="1638"/>
                  </a:lnTo>
                  <a:cubicBezTo>
                    <a:pt x="14481" y="1638"/>
                    <a:pt x="14348" y="1773"/>
                    <a:pt x="14348" y="1938"/>
                  </a:cubicBezTo>
                  <a:cubicBezTo>
                    <a:pt x="14348" y="2104"/>
                    <a:pt x="14481" y="2238"/>
                    <a:pt x="14648" y="2238"/>
                  </a:cubicBezTo>
                  <a:lnTo>
                    <a:pt x="20267" y="2238"/>
                  </a:lnTo>
                  <a:cubicBezTo>
                    <a:pt x="20655" y="2238"/>
                    <a:pt x="20655" y="1638"/>
                    <a:pt x="20267" y="1638"/>
                  </a:cubicBezTo>
                  <a:lnTo>
                    <a:pt x="15581" y="1638"/>
                  </a:lnTo>
                  <a:lnTo>
                    <a:pt x="15581" y="601"/>
                  </a:lnTo>
                  <a:lnTo>
                    <a:pt x="20267" y="601"/>
                  </a:lnTo>
                  <a:cubicBezTo>
                    <a:pt x="20655" y="601"/>
                    <a:pt x="20655" y="0"/>
                    <a:pt x="20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73"/>
            <p:cNvSpPr/>
            <p:nvPr/>
          </p:nvSpPr>
          <p:spPr>
            <a:xfrm>
              <a:off x="7294143" y="3651562"/>
              <a:ext cx="458765" cy="189724"/>
            </a:xfrm>
            <a:custGeom>
              <a:avLst/>
              <a:gdLst/>
              <a:ahLst/>
              <a:cxnLst/>
              <a:rect l="l" t="t" r="r" b="b"/>
              <a:pathLst>
                <a:path w="20614" h="8525" extrusionOk="0">
                  <a:moveTo>
                    <a:pt x="15881" y="601"/>
                  </a:moveTo>
                  <a:lnTo>
                    <a:pt x="15881" y="2470"/>
                  </a:lnTo>
                  <a:lnTo>
                    <a:pt x="15407" y="3061"/>
                  </a:lnTo>
                  <a:cubicBezTo>
                    <a:pt x="15110" y="2652"/>
                    <a:pt x="14655" y="2367"/>
                    <a:pt x="14133" y="2294"/>
                  </a:cubicBezTo>
                  <a:lnTo>
                    <a:pt x="14133" y="601"/>
                  </a:lnTo>
                  <a:close/>
                  <a:moveTo>
                    <a:pt x="13864" y="3899"/>
                  </a:moveTo>
                  <a:cubicBezTo>
                    <a:pt x="13866" y="3899"/>
                    <a:pt x="13867" y="3899"/>
                    <a:pt x="13869" y="3899"/>
                  </a:cubicBezTo>
                  <a:cubicBezTo>
                    <a:pt x="14001" y="3899"/>
                    <a:pt x="14110" y="4002"/>
                    <a:pt x="14133" y="4138"/>
                  </a:cubicBezTo>
                  <a:lnTo>
                    <a:pt x="13655" y="4365"/>
                  </a:lnTo>
                  <a:cubicBezTo>
                    <a:pt x="13525" y="4188"/>
                    <a:pt x="13647" y="3899"/>
                    <a:pt x="13864" y="3899"/>
                  </a:cubicBezTo>
                  <a:close/>
                  <a:moveTo>
                    <a:pt x="1500" y="4353"/>
                  </a:moveTo>
                  <a:cubicBezTo>
                    <a:pt x="1508" y="4458"/>
                    <a:pt x="1526" y="4562"/>
                    <a:pt x="1550" y="4662"/>
                  </a:cubicBezTo>
                  <a:lnTo>
                    <a:pt x="679" y="4662"/>
                  </a:lnTo>
                  <a:cubicBezTo>
                    <a:pt x="783" y="4478"/>
                    <a:pt x="981" y="4353"/>
                    <a:pt x="1207" y="4353"/>
                  </a:cubicBezTo>
                  <a:close/>
                  <a:moveTo>
                    <a:pt x="10391" y="1035"/>
                  </a:moveTo>
                  <a:cubicBezTo>
                    <a:pt x="11267" y="1035"/>
                    <a:pt x="12007" y="1106"/>
                    <a:pt x="12817" y="1742"/>
                  </a:cubicBezTo>
                  <a:lnTo>
                    <a:pt x="13529" y="2306"/>
                  </a:lnTo>
                  <a:cubicBezTo>
                    <a:pt x="12950" y="2412"/>
                    <a:pt x="12460" y="2782"/>
                    <a:pt x="12190" y="3288"/>
                  </a:cubicBezTo>
                  <a:lnTo>
                    <a:pt x="8942" y="3288"/>
                  </a:lnTo>
                  <a:cubicBezTo>
                    <a:pt x="8052" y="3288"/>
                    <a:pt x="7259" y="3842"/>
                    <a:pt x="6938" y="4662"/>
                  </a:cubicBezTo>
                  <a:lnTo>
                    <a:pt x="5243" y="4662"/>
                  </a:lnTo>
                  <a:cubicBezTo>
                    <a:pt x="5393" y="4103"/>
                    <a:pt x="5249" y="3450"/>
                    <a:pt x="4899" y="3015"/>
                  </a:cubicBezTo>
                  <a:lnTo>
                    <a:pt x="6463" y="2275"/>
                  </a:lnTo>
                  <a:lnTo>
                    <a:pt x="7317" y="2767"/>
                  </a:lnTo>
                  <a:cubicBezTo>
                    <a:pt x="7561" y="2907"/>
                    <a:pt x="7833" y="2975"/>
                    <a:pt x="8105" y="2975"/>
                  </a:cubicBezTo>
                  <a:cubicBezTo>
                    <a:pt x="8516" y="2975"/>
                    <a:pt x="8925" y="2819"/>
                    <a:pt x="9227" y="2520"/>
                  </a:cubicBezTo>
                  <a:cubicBezTo>
                    <a:pt x="9638" y="2114"/>
                    <a:pt x="9722" y="1587"/>
                    <a:pt x="9704" y="1040"/>
                  </a:cubicBezTo>
                  <a:cubicBezTo>
                    <a:pt x="9944" y="1039"/>
                    <a:pt x="10172" y="1035"/>
                    <a:pt x="10391" y="1035"/>
                  </a:cubicBezTo>
                  <a:close/>
                  <a:moveTo>
                    <a:pt x="11989" y="3888"/>
                  </a:moveTo>
                  <a:cubicBezTo>
                    <a:pt x="11948" y="4141"/>
                    <a:pt x="11960" y="4415"/>
                    <a:pt x="12023" y="4662"/>
                  </a:cubicBezTo>
                  <a:lnTo>
                    <a:pt x="7602" y="4662"/>
                  </a:lnTo>
                  <a:cubicBezTo>
                    <a:pt x="7876" y="4192"/>
                    <a:pt x="8383" y="3888"/>
                    <a:pt x="8942" y="3888"/>
                  </a:cubicBezTo>
                  <a:close/>
                  <a:moveTo>
                    <a:pt x="13887" y="2876"/>
                  </a:moveTo>
                  <a:cubicBezTo>
                    <a:pt x="14707" y="2876"/>
                    <a:pt x="15334" y="3687"/>
                    <a:pt x="15141" y="4487"/>
                  </a:cubicBezTo>
                  <a:lnTo>
                    <a:pt x="14735" y="4253"/>
                  </a:lnTo>
                  <a:cubicBezTo>
                    <a:pt x="14768" y="3761"/>
                    <a:pt x="14373" y="3299"/>
                    <a:pt x="13869" y="3299"/>
                  </a:cubicBezTo>
                  <a:cubicBezTo>
                    <a:pt x="13865" y="3298"/>
                    <a:pt x="13861" y="3298"/>
                    <a:pt x="13857" y="3298"/>
                  </a:cubicBezTo>
                  <a:cubicBezTo>
                    <a:pt x="13208" y="3298"/>
                    <a:pt x="12791" y="4054"/>
                    <a:pt x="13111" y="4622"/>
                  </a:cubicBezTo>
                  <a:lnTo>
                    <a:pt x="12717" y="4809"/>
                  </a:lnTo>
                  <a:cubicBezTo>
                    <a:pt x="12535" y="4463"/>
                    <a:pt x="12527" y="4054"/>
                    <a:pt x="12662" y="3692"/>
                  </a:cubicBezTo>
                  <a:cubicBezTo>
                    <a:pt x="12856" y="3214"/>
                    <a:pt x="13325" y="2876"/>
                    <a:pt x="13869" y="2876"/>
                  </a:cubicBezTo>
                  <a:cubicBezTo>
                    <a:pt x="13875" y="2876"/>
                    <a:pt x="13881" y="2876"/>
                    <a:pt x="13887" y="2876"/>
                  </a:cubicBezTo>
                  <a:close/>
                  <a:moveTo>
                    <a:pt x="3396" y="2876"/>
                  </a:moveTo>
                  <a:cubicBezTo>
                    <a:pt x="4117" y="2876"/>
                    <a:pt x="4702" y="3466"/>
                    <a:pt x="4702" y="4190"/>
                  </a:cubicBezTo>
                  <a:cubicBezTo>
                    <a:pt x="4666" y="5062"/>
                    <a:pt x="4031" y="5498"/>
                    <a:pt x="3397" y="5498"/>
                  </a:cubicBezTo>
                  <a:cubicBezTo>
                    <a:pt x="2763" y="5498"/>
                    <a:pt x="2128" y="5062"/>
                    <a:pt x="2093" y="4190"/>
                  </a:cubicBezTo>
                  <a:cubicBezTo>
                    <a:pt x="2093" y="3466"/>
                    <a:pt x="2678" y="2876"/>
                    <a:pt x="3396" y="2876"/>
                  </a:cubicBezTo>
                  <a:close/>
                  <a:moveTo>
                    <a:pt x="9362" y="6788"/>
                  </a:moveTo>
                  <a:cubicBezTo>
                    <a:pt x="9371" y="6894"/>
                    <a:pt x="9390" y="6997"/>
                    <a:pt x="9414" y="7098"/>
                  </a:cubicBezTo>
                  <a:lnTo>
                    <a:pt x="8542" y="7098"/>
                  </a:lnTo>
                  <a:cubicBezTo>
                    <a:pt x="8647" y="6912"/>
                    <a:pt x="8844" y="6788"/>
                    <a:pt x="9069" y="6788"/>
                  </a:cubicBezTo>
                  <a:close/>
                  <a:moveTo>
                    <a:pt x="11260" y="5312"/>
                  </a:moveTo>
                  <a:cubicBezTo>
                    <a:pt x="11969" y="5312"/>
                    <a:pt x="12565" y="5901"/>
                    <a:pt x="12565" y="6626"/>
                  </a:cubicBezTo>
                  <a:cubicBezTo>
                    <a:pt x="12565" y="7351"/>
                    <a:pt x="11980" y="7940"/>
                    <a:pt x="11260" y="7940"/>
                  </a:cubicBezTo>
                  <a:cubicBezTo>
                    <a:pt x="10542" y="7940"/>
                    <a:pt x="9956" y="7351"/>
                    <a:pt x="9956" y="6626"/>
                  </a:cubicBezTo>
                  <a:cubicBezTo>
                    <a:pt x="9956" y="5900"/>
                    <a:pt x="10551" y="5312"/>
                    <a:pt x="11260" y="5312"/>
                  </a:cubicBezTo>
                  <a:close/>
                  <a:moveTo>
                    <a:pt x="13832" y="0"/>
                  </a:moveTo>
                  <a:cubicBezTo>
                    <a:pt x="13667" y="0"/>
                    <a:pt x="13534" y="135"/>
                    <a:pt x="13534" y="300"/>
                  </a:cubicBezTo>
                  <a:lnTo>
                    <a:pt x="13534" y="1544"/>
                  </a:lnTo>
                  <a:cubicBezTo>
                    <a:pt x="12336" y="529"/>
                    <a:pt x="11533" y="435"/>
                    <a:pt x="10309" y="435"/>
                  </a:cubicBezTo>
                  <a:cubicBezTo>
                    <a:pt x="10032" y="435"/>
                    <a:pt x="9733" y="440"/>
                    <a:pt x="9403" y="440"/>
                  </a:cubicBezTo>
                  <a:cubicBezTo>
                    <a:pt x="9238" y="440"/>
                    <a:pt x="9103" y="575"/>
                    <a:pt x="9103" y="740"/>
                  </a:cubicBezTo>
                  <a:cubicBezTo>
                    <a:pt x="9103" y="1210"/>
                    <a:pt x="9174" y="1730"/>
                    <a:pt x="8804" y="2094"/>
                  </a:cubicBezTo>
                  <a:cubicBezTo>
                    <a:pt x="8618" y="2279"/>
                    <a:pt x="8361" y="2375"/>
                    <a:pt x="8104" y="2375"/>
                  </a:cubicBezTo>
                  <a:cubicBezTo>
                    <a:pt x="7935" y="2375"/>
                    <a:pt x="7766" y="2334"/>
                    <a:pt x="7617" y="2248"/>
                  </a:cubicBezTo>
                  <a:lnTo>
                    <a:pt x="6626" y="1678"/>
                  </a:lnTo>
                  <a:cubicBezTo>
                    <a:pt x="6580" y="1651"/>
                    <a:pt x="6528" y="1637"/>
                    <a:pt x="6476" y="1637"/>
                  </a:cubicBezTo>
                  <a:cubicBezTo>
                    <a:pt x="6432" y="1637"/>
                    <a:pt x="6389" y="1647"/>
                    <a:pt x="6349" y="1665"/>
                  </a:cubicBezTo>
                  <a:lnTo>
                    <a:pt x="4421" y="2577"/>
                  </a:lnTo>
                  <a:cubicBezTo>
                    <a:pt x="4108" y="2370"/>
                    <a:pt x="3760" y="2275"/>
                    <a:pt x="3416" y="2275"/>
                  </a:cubicBezTo>
                  <a:cubicBezTo>
                    <a:pt x="2564" y="2275"/>
                    <a:pt x="1739" y="2857"/>
                    <a:pt x="1543" y="3754"/>
                  </a:cubicBezTo>
                  <a:lnTo>
                    <a:pt x="1206" y="3754"/>
                  </a:lnTo>
                  <a:cubicBezTo>
                    <a:pt x="541" y="3754"/>
                    <a:pt x="0" y="4296"/>
                    <a:pt x="0" y="4962"/>
                  </a:cubicBezTo>
                  <a:cubicBezTo>
                    <a:pt x="0" y="5128"/>
                    <a:pt x="135" y="5263"/>
                    <a:pt x="300" y="5263"/>
                  </a:cubicBezTo>
                  <a:lnTo>
                    <a:pt x="1819" y="5263"/>
                  </a:lnTo>
                  <a:cubicBezTo>
                    <a:pt x="2190" y="5813"/>
                    <a:pt x="2793" y="6089"/>
                    <a:pt x="3396" y="6089"/>
                  </a:cubicBezTo>
                  <a:cubicBezTo>
                    <a:pt x="4000" y="6089"/>
                    <a:pt x="4603" y="5813"/>
                    <a:pt x="4974" y="5263"/>
                  </a:cubicBezTo>
                  <a:lnTo>
                    <a:pt x="9924" y="5263"/>
                  </a:lnTo>
                  <a:cubicBezTo>
                    <a:pt x="9673" y="5511"/>
                    <a:pt x="9489" y="5831"/>
                    <a:pt x="9405" y="6188"/>
                  </a:cubicBezTo>
                  <a:lnTo>
                    <a:pt x="9069" y="6188"/>
                  </a:lnTo>
                  <a:cubicBezTo>
                    <a:pt x="8405" y="6188"/>
                    <a:pt x="7864" y="6730"/>
                    <a:pt x="7864" y="7398"/>
                  </a:cubicBezTo>
                  <a:cubicBezTo>
                    <a:pt x="7864" y="7564"/>
                    <a:pt x="7999" y="7698"/>
                    <a:pt x="8164" y="7698"/>
                  </a:cubicBezTo>
                  <a:lnTo>
                    <a:pt x="9682" y="7698"/>
                  </a:lnTo>
                  <a:cubicBezTo>
                    <a:pt x="10054" y="8249"/>
                    <a:pt x="10657" y="8524"/>
                    <a:pt x="11259" y="8524"/>
                  </a:cubicBezTo>
                  <a:cubicBezTo>
                    <a:pt x="11862" y="8524"/>
                    <a:pt x="12465" y="8249"/>
                    <a:pt x="12837" y="7698"/>
                  </a:cubicBezTo>
                  <a:lnTo>
                    <a:pt x="20144" y="7698"/>
                  </a:lnTo>
                  <a:cubicBezTo>
                    <a:pt x="20532" y="7698"/>
                    <a:pt x="20532" y="7098"/>
                    <a:pt x="20144" y="7098"/>
                  </a:cubicBezTo>
                  <a:lnTo>
                    <a:pt x="15465" y="7098"/>
                  </a:lnTo>
                  <a:cubicBezTo>
                    <a:pt x="15740" y="6628"/>
                    <a:pt x="16245" y="6324"/>
                    <a:pt x="16806" y="6324"/>
                  </a:cubicBezTo>
                  <a:lnTo>
                    <a:pt x="20156" y="6324"/>
                  </a:lnTo>
                  <a:cubicBezTo>
                    <a:pt x="20544" y="6324"/>
                    <a:pt x="20544" y="5724"/>
                    <a:pt x="20156" y="5724"/>
                  </a:cubicBezTo>
                  <a:lnTo>
                    <a:pt x="16806" y="5724"/>
                  </a:lnTo>
                  <a:cubicBezTo>
                    <a:pt x="15914" y="5724"/>
                    <a:pt x="15121" y="6278"/>
                    <a:pt x="14800" y="7098"/>
                  </a:cubicBezTo>
                  <a:lnTo>
                    <a:pt x="13106" y="7098"/>
                  </a:lnTo>
                  <a:cubicBezTo>
                    <a:pt x="13255" y="6539"/>
                    <a:pt x="13111" y="5886"/>
                    <a:pt x="12763" y="5451"/>
                  </a:cubicBezTo>
                  <a:lnTo>
                    <a:pt x="14326" y="4711"/>
                  </a:lnTo>
                  <a:lnTo>
                    <a:pt x="15180" y="5203"/>
                  </a:lnTo>
                  <a:cubicBezTo>
                    <a:pt x="15424" y="5343"/>
                    <a:pt x="15696" y="5411"/>
                    <a:pt x="15967" y="5411"/>
                  </a:cubicBezTo>
                  <a:cubicBezTo>
                    <a:pt x="16378" y="5411"/>
                    <a:pt x="16787" y="5255"/>
                    <a:pt x="17091" y="4956"/>
                  </a:cubicBezTo>
                  <a:cubicBezTo>
                    <a:pt x="17500" y="4550"/>
                    <a:pt x="17584" y="4023"/>
                    <a:pt x="17566" y="3476"/>
                  </a:cubicBezTo>
                  <a:lnTo>
                    <a:pt x="18664" y="3476"/>
                  </a:lnTo>
                  <a:cubicBezTo>
                    <a:pt x="19139" y="3476"/>
                    <a:pt x="19619" y="3583"/>
                    <a:pt x="20051" y="3789"/>
                  </a:cubicBezTo>
                  <a:cubicBezTo>
                    <a:pt x="20096" y="3810"/>
                    <a:pt x="20140" y="3820"/>
                    <a:pt x="20181" y="3820"/>
                  </a:cubicBezTo>
                  <a:cubicBezTo>
                    <a:pt x="20458" y="3820"/>
                    <a:pt x="20613" y="3390"/>
                    <a:pt x="20308" y="3246"/>
                  </a:cubicBezTo>
                  <a:cubicBezTo>
                    <a:pt x="19796" y="3004"/>
                    <a:pt x="19228" y="2876"/>
                    <a:pt x="18664" y="2876"/>
                  </a:cubicBezTo>
                  <a:lnTo>
                    <a:pt x="17267" y="2876"/>
                  </a:lnTo>
                  <a:cubicBezTo>
                    <a:pt x="17102" y="2876"/>
                    <a:pt x="16967" y="3011"/>
                    <a:pt x="16967" y="3176"/>
                  </a:cubicBezTo>
                  <a:cubicBezTo>
                    <a:pt x="16967" y="3646"/>
                    <a:pt x="17037" y="4164"/>
                    <a:pt x="16668" y="4529"/>
                  </a:cubicBezTo>
                  <a:cubicBezTo>
                    <a:pt x="16481" y="4714"/>
                    <a:pt x="16228" y="4815"/>
                    <a:pt x="15970" y="4815"/>
                  </a:cubicBezTo>
                  <a:cubicBezTo>
                    <a:pt x="15875" y="4815"/>
                    <a:pt x="15778" y="4801"/>
                    <a:pt x="15684" y="4772"/>
                  </a:cubicBezTo>
                  <a:cubicBezTo>
                    <a:pt x="15798" y="4418"/>
                    <a:pt x="15802" y="4011"/>
                    <a:pt x="15698" y="3657"/>
                  </a:cubicBezTo>
                  <a:lnTo>
                    <a:pt x="16414" y="2764"/>
                  </a:lnTo>
                  <a:cubicBezTo>
                    <a:pt x="16457" y="2710"/>
                    <a:pt x="16480" y="2644"/>
                    <a:pt x="16480" y="2575"/>
                  </a:cubicBezTo>
                  <a:lnTo>
                    <a:pt x="16480" y="300"/>
                  </a:lnTo>
                  <a:cubicBezTo>
                    <a:pt x="16480" y="135"/>
                    <a:pt x="16345" y="0"/>
                    <a:pt x="16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73"/>
            <p:cNvSpPr/>
            <p:nvPr/>
          </p:nvSpPr>
          <p:spPr>
            <a:xfrm>
              <a:off x="7350425" y="3725071"/>
              <a:ext cx="38612" cy="39592"/>
            </a:xfrm>
            <a:custGeom>
              <a:avLst/>
              <a:gdLst/>
              <a:ahLst/>
              <a:cxnLst/>
              <a:rect l="l" t="t" r="r" b="b"/>
              <a:pathLst>
                <a:path w="1735" h="1779" extrusionOk="0">
                  <a:moveTo>
                    <a:pt x="867" y="596"/>
                  </a:moveTo>
                  <a:cubicBezTo>
                    <a:pt x="1015" y="596"/>
                    <a:pt x="1136" y="726"/>
                    <a:pt x="1136" y="887"/>
                  </a:cubicBezTo>
                  <a:cubicBezTo>
                    <a:pt x="1129" y="1080"/>
                    <a:pt x="998" y="1177"/>
                    <a:pt x="867" y="1177"/>
                  </a:cubicBezTo>
                  <a:cubicBezTo>
                    <a:pt x="737" y="1177"/>
                    <a:pt x="606" y="1080"/>
                    <a:pt x="599" y="887"/>
                  </a:cubicBezTo>
                  <a:cubicBezTo>
                    <a:pt x="599" y="726"/>
                    <a:pt x="720" y="596"/>
                    <a:pt x="867" y="596"/>
                  </a:cubicBezTo>
                  <a:close/>
                  <a:moveTo>
                    <a:pt x="867" y="0"/>
                  </a:moveTo>
                  <a:cubicBezTo>
                    <a:pt x="446" y="0"/>
                    <a:pt x="24" y="296"/>
                    <a:pt x="0" y="887"/>
                  </a:cubicBezTo>
                  <a:cubicBezTo>
                    <a:pt x="0" y="1379"/>
                    <a:pt x="390" y="1779"/>
                    <a:pt x="867" y="1779"/>
                  </a:cubicBezTo>
                  <a:cubicBezTo>
                    <a:pt x="1345" y="1779"/>
                    <a:pt x="1735" y="1379"/>
                    <a:pt x="1735" y="887"/>
                  </a:cubicBezTo>
                  <a:cubicBezTo>
                    <a:pt x="1711" y="296"/>
                    <a:pt x="1289" y="0"/>
                    <a:pt x="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73"/>
            <p:cNvSpPr/>
            <p:nvPr/>
          </p:nvSpPr>
          <p:spPr>
            <a:xfrm>
              <a:off x="7513777" y="3682831"/>
              <a:ext cx="38813" cy="13375"/>
            </a:xfrm>
            <a:custGeom>
              <a:avLst/>
              <a:gdLst/>
              <a:ahLst/>
              <a:cxnLst/>
              <a:rect l="l" t="t" r="r" b="b"/>
              <a:pathLst>
                <a:path w="1744" h="601" extrusionOk="0">
                  <a:moveTo>
                    <a:pt x="388" y="0"/>
                  </a:moveTo>
                  <a:cubicBezTo>
                    <a:pt x="0" y="0"/>
                    <a:pt x="0" y="601"/>
                    <a:pt x="388" y="601"/>
                  </a:cubicBezTo>
                  <a:lnTo>
                    <a:pt x="1356" y="601"/>
                  </a:lnTo>
                  <a:cubicBezTo>
                    <a:pt x="1743" y="601"/>
                    <a:pt x="1743" y="0"/>
                    <a:pt x="1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73"/>
            <p:cNvSpPr/>
            <p:nvPr/>
          </p:nvSpPr>
          <p:spPr>
            <a:xfrm>
              <a:off x="7525439" y="3779173"/>
              <a:ext cx="38612" cy="39592"/>
            </a:xfrm>
            <a:custGeom>
              <a:avLst/>
              <a:gdLst/>
              <a:ahLst/>
              <a:cxnLst/>
              <a:rect l="l" t="t" r="r" b="b"/>
              <a:pathLst>
                <a:path w="1735" h="1779" extrusionOk="0">
                  <a:moveTo>
                    <a:pt x="867" y="602"/>
                  </a:moveTo>
                  <a:cubicBezTo>
                    <a:pt x="998" y="602"/>
                    <a:pt x="1128" y="699"/>
                    <a:pt x="1135" y="892"/>
                  </a:cubicBezTo>
                  <a:cubicBezTo>
                    <a:pt x="1135" y="1053"/>
                    <a:pt x="1014" y="1183"/>
                    <a:pt x="867" y="1183"/>
                  </a:cubicBezTo>
                  <a:cubicBezTo>
                    <a:pt x="720" y="1183"/>
                    <a:pt x="599" y="1053"/>
                    <a:pt x="599" y="892"/>
                  </a:cubicBezTo>
                  <a:cubicBezTo>
                    <a:pt x="606" y="699"/>
                    <a:pt x="737" y="602"/>
                    <a:pt x="867" y="602"/>
                  </a:cubicBezTo>
                  <a:close/>
                  <a:moveTo>
                    <a:pt x="867" y="0"/>
                  </a:moveTo>
                  <a:cubicBezTo>
                    <a:pt x="389" y="0"/>
                    <a:pt x="0" y="400"/>
                    <a:pt x="0" y="892"/>
                  </a:cubicBezTo>
                  <a:cubicBezTo>
                    <a:pt x="24" y="1483"/>
                    <a:pt x="445" y="1778"/>
                    <a:pt x="867" y="1778"/>
                  </a:cubicBezTo>
                  <a:cubicBezTo>
                    <a:pt x="1289" y="1778"/>
                    <a:pt x="1710" y="1483"/>
                    <a:pt x="1734" y="892"/>
                  </a:cubicBezTo>
                  <a:cubicBezTo>
                    <a:pt x="1734" y="400"/>
                    <a:pt x="1345" y="0"/>
                    <a:pt x="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73"/>
            <p:cNvSpPr/>
            <p:nvPr/>
          </p:nvSpPr>
          <p:spPr>
            <a:xfrm>
              <a:off x="7688568" y="3737022"/>
              <a:ext cx="39236" cy="13398"/>
            </a:xfrm>
            <a:custGeom>
              <a:avLst/>
              <a:gdLst/>
              <a:ahLst/>
              <a:cxnLst/>
              <a:rect l="l" t="t" r="r" b="b"/>
              <a:pathLst>
                <a:path w="1763" h="602" extrusionOk="0">
                  <a:moveTo>
                    <a:pt x="397" y="1"/>
                  </a:moveTo>
                  <a:cubicBezTo>
                    <a:pt x="1" y="15"/>
                    <a:pt x="1" y="588"/>
                    <a:pt x="397" y="601"/>
                  </a:cubicBezTo>
                  <a:lnTo>
                    <a:pt x="1365" y="601"/>
                  </a:lnTo>
                  <a:cubicBezTo>
                    <a:pt x="1762" y="588"/>
                    <a:pt x="1762" y="15"/>
                    <a:pt x="1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73"/>
            <p:cNvSpPr/>
            <p:nvPr/>
          </p:nvSpPr>
          <p:spPr>
            <a:xfrm>
              <a:off x="7292184" y="3853193"/>
              <a:ext cx="459677" cy="13375"/>
            </a:xfrm>
            <a:custGeom>
              <a:avLst/>
              <a:gdLst/>
              <a:ahLst/>
              <a:cxnLst/>
              <a:rect l="l" t="t" r="r" b="b"/>
              <a:pathLst>
                <a:path w="20655" h="601" extrusionOk="0">
                  <a:moveTo>
                    <a:pt x="388" y="0"/>
                  </a:moveTo>
                  <a:cubicBezTo>
                    <a:pt x="1" y="0"/>
                    <a:pt x="1" y="601"/>
                    <a:pt x="388" y="601"/>
                  </a:cubicBezTo>
                  <a:lnTo>
                    <a:pt x="20267" y="601"/>
                  </a:lnTo>
                  <a:cubicBezTo>
                    <a:pt x="20655" y="601"/>
                    <a:pt x="20655" y="0"/>
                    <a:pt x="20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9" name="Google Shape;1929;p73"/>
          <p:cNvGrpSpPr/>
          <p:nvPr/>
        </p:nvGrpSpPr>
        <p:grpSpPr>
          <a:xfrm>
            <a:off x="6638310" y="3411231"/>
            <a:ext cx="457963" cy="454914"/>
            <a:chOff x="6638310" y="3411231"/>
            <a:chExt cx="457963" cy="454914"/>
          </a:xfrm>
        </p:grpSpPr>
        <p:sp>
          <p:nvSpPr>
            <p:cNvPr id="1930" name="Google Shape;1930;p73"/>
            <p:cNvSpPr/>
            <p:nvPr/>
          </p:nvSpPr>
          <p:spPr>
            <a:xfrm>
              <a:off x="6638310" y="3411253"/>
              <a:ext cx="457006" cy="454892"/>
            </a:xfrm>
            <a:custGeom>
              <a:avLst/>
              <a:gdLst/>
              <a:ahLst/>
              <a:cxnLst/>
              <a:rect l="l" t="t" r="r" b="b"/>
              <a:pathLst>
                <a:path w="20535" h="20440" extrusionOk="0">
                  <a:moveTo>
                    <a:pt x="19185" y="5396"/>
                  </a:moveTo>
                  <a:lnTo>
                    <a:pt x="19658" y="6221"/>
                  </a:lnTo>
                  <a:lnTo>
                    <a:pt x="15979" y="6221"/>
                  </a:lnTo>
                  <a:lnTo>
                    <a:pt x="15507" y="5396"/>
                  </a:lnTo>
                  <a:close/>
                  <a:moveTo>
                    <a:pt x="14816" y="5396"/>
                  </a:moveTo>
                  <a:lnTo>
                    <a:pt x="15288" y="6221"/>
                  </a:lnTo>
                  <a:lnTo>
                    <a:pt x="14842" y="6221"/>
                  </a:lnTo>
                  <a:cubicBezTo>
                    <a:pt x="14276" y="6221"/>
                    <a:pt x="13815" y="6680"/>
                    <a:pt x="13815" y="7242"/>
                  </a:cubicBezTo>
                  <a:lnTo>
                    <a:pt x="13815" y="7621"/>
                  </a:lnTo>
                  <a:lnTo>
                    <a:pt x="12985" y="7143"/>
                  </a:lnTo>
                  <a:cubicBezTo>
                    <a:pt x="13037" y="6179"/>
                    <a:pt x="13835" y="5410"/>
                    <a:pt x="14816" y="5396"/>
                  </a:cubicBezTo>
                  <a:close/>
                  <a:moveTo>
                    <a:pt x="12982" y="7834"/>
                  </a:moveTo>
                  <a:lnTo>
                    <a:pt x="13815" y="8312"/>
                  </a:lnTo>
                  <a:cubicBezTo>
                    <a:pt x="13817" y="9398"/>
                    <a:pt x="13817" y="11069"/>
                    <a:pt x="13817" y="12278"/>
                  </a:cubicBezTo>
                  <a:lnTo>
                    <a:pt x="12984" y="11799"/>
                  </a:lnTo>
                  <a:cubicBezTo>
                    <a:pt x="12984" y="10950"/>
                    <a:pt x="12984" y="10106"/>
                    <a:pt x="12984" y="9278"/>
                  </a:cubicBezTo>
                  <a:lnTo>
                    <a:pt x="12982" y="7834"/>
                  </a:lnTo>
                  <a:close/>
                  <a:moveTo>
                    <a:pt x="1434" y="8001"/>
                  </a:moveTo>
                  <a:lnTo>
                    <a:pt x="1434" y="11840"/>
                  </a:lnTo>
                  <a:lnTo>
                    <a:pt x="599" y="12316"/>
                  </a:lnTo>
                  <a:lnTo>
                    <a:pt x="599" y="8477"/>
                  </a:lnTo>
                  <a:lnTo>
                    <a:pt x="1434" y="8001"/>
                  </a:lnTo>
                  <a:close/>
                  <a:moveTo>
                    <a:pt x="1434" y="12531"/>
                  </a:moveTo>
                  <a:lnTo>
                    <a:pt x="1434" y="13308"/>
                  </a:lnTo>
                  <a:cubicBezTo>
                    <a:pt x="1434" y="14803"/>
                    <a:pt x="2012" y="16166"/>
                    <a:pt x="2955" y="17188"/>
                  </a:cubicBezTo>
                  <a:lnTo>
                    <a:pt x="2398" y="17805"/>
                  </a:lnTo>
                  <a:cubicBezTo>
                    <a:pt x="1284" y="16629"/>
                    <a:pt x="599" y="15046"/>
                    <a:pt x="599" y="13308"/>
                  </a:cubicBezTo>
                  <a:lnTo>
                    <a:pt x="599" y="13007"/>
                  </a:lnTo>
                  <a:lnTo>
                    <a:pt x="1434" y="12531"/>
                  </a:lnTo>
                  <a:close/>
                  <a:moveTo>
                    <a:pt x="11033" y="17603"/>
                  </a:moveTo>
                  <a:lnTo>
                    <a:pt x="11588" y="18218"/>
                  </a:lnTo>
                  <a:cubicBezTo>
                    <a:pt x="10394" y="19315"/>
                    <a:pt x="8799" y="19864"/>
                    <a:pt x="7205" y="19864"/>
                  </a:cubicBezTo>
                  <a:cubicBezTo>
                    <a:pt x="5612" y="19864"/>
                    <a:pt x="4021" y="19317"/>
                    <a:pt x="2828" y="18224"/>
                  </a:cubicBezTo>
                  <a:lnTo>
                    <a:pt x="3384" y="17608"/>
                  </a:lnTo>
                  <a:cubicBezTo>
                    <a:pt x="4437" y="18560"/>
                    <a:pt x="5820" y="19043"/>
                    <a:pt x="7208" y="19043"/>
                  </a:cubicBezTo>
                  <a:cubicBezTo>
                    <a:pt x="8585" y="19043"/>
                    <a:pt x="9967" y="18568"/>
                    <a:pt x="11033" y="17603"/>
                  </a:cubicBezTo>
                  <a:close/>
                  <a:moveTo>
                    <a:pt x="1733" y="0"/>
                  </a:moveTo>
                  <a:cubicBezTo>
                    <a:pt x="1587" y="0"/>
                    <a:pt x="1442" y="99"/>
                    <a:pt x="1434" y="298"/>
                  </a:cubicBezTo>
                  <a:lnTo>
                    <a:pt x="1434" y="2907"/>
                  </a:lnTo>
                  <a:lnTo>
                    <a:pt x="601" y="3383"/>
                  </a:lnTo>
                  <a:lnTo>
                    <a:pt x="601" y="298"/>
                  </a:lnTo>
                  <a:cubicBezTo>
                    <a:pt x="594" y="100"/>
                    <a:pt x="446" y="0"/>
                    <a:pt x="299" y="0"/>
                  </a:cubicBezTo>
                  <a:cubicBezTo>
                    <a:pt x="153" y="0"/>
                    <a:pt x="7" y="99"/>
                    <a:pt x="0" y="298"/>
                  </a:cubicBezTo>
                  <a:lnTo>
                    <a:pt x="0" y="5082"/>
                  </a:lnTo>
                  <a:cubicBezTo>
                    <a:pt x="0" y="5276"/>
                    <a:pt x="150" y="5373"/>
                    <a:pt x="300" y="5373"/>
                  </a:cubicBezTo>
                  <a:cubicBezTo>
                    <a:pt x="450" y="5373"/>
                    <a:pt x="601" y="5276"/>
                    <a:pt x="601" y="5082"/>
                  </a:cubicBezTo>
                  <a:lnTo>
                    <a:pt x="601" y="4074"/>
                  </a:lnTo>
                  <a:lnTo>
                    <a:pt x="1434" y="3598"/>
                  </a:lnTo>
                  <a:lnTo>
                    <a:pt x="1434" y="7308"/>
                  </a:lnTo>
                  <a:lnTo>
                    <a:pt x="601" y="7785"/>
                  </a:lnTo>
                  <a:lnTo>
                    <a:pt x="601" y="6798"/>
                  </a:lnTo>
                  <a:cubicBezTo>
                    <a:pt x="601" y="6604"/>
                    <a:pt x="450" y="6508"/>
                    <a:pt x="300" y="6508"/>
                  </a:cubicBezTo>
                  <a:cubicBezTo>
                    <a:pt x="150" y="6508"/>
                    <a:pt x="0" y="6604"/>
                    <a:pt x="0" y="6798"/>
                  </a:cubicBezTo>
                  <a:lnTo>
                    <a:pt x="0" y="13308"/>
                  </a:lnTo>
                  <a:cubicBezTo>
                    <a:pt x="199" y="18059"/>
                    <a:pt x="3702" y="20440"/>
                    <a:pt x="7206" y="20440"/>
                  </a:cubicBezTo>
                  <a:cubicBezTo>
                    <a:pt x="10692" y="20440"/>
                    <a:pt x="14181" y="18083"/>
                    <a:pt x="14416" y="13360"/>
                  </a:cubicBezTo>
                  <a:lnTo>
                    <a:pt x="14416" y="13350"/>
                  </a:lnTo>
                  <a:cubicBezTo>
                    <a:pt x="14416" y="13200"/>
                    <a:pt x="14416" y="7242"/>
                    <a:pt x="14416" y="7242"/>
                  </a:cubicBezTo>
                  <a:cubicBezTo>
                    <a:pt x="14416" y="7011"/>
                    <a:pt x="14607" y="6821"/>
                    <a:pt x="14842" y="6821"/>
                  </a:cubicBezTo>
                  <a:lnTo>
                    <a:pt x="20175" y="6821"/>
                  </a:lnTo>
                  <a:cubicBezTo>
                    <a:pt x="20478" y="6821"/>
                    <a:pt x="20535" y="6533"/>
                    <a:pt x="20435" y="6368"/>
                  </a:cubicBezTo>
                  <a:lnTo>
                    <a:pt x="19877" y="5396"/>
                  </a:lnTo>
                  <a:lnTo>
                    <a:pt x="20178" y="5396"/>
                  </a:lnTo>
                  <a:cubicBezTo>
                    <a:pt x="20343" y="5396"/>
                    <a:pt x="20478" y="5262"/>
                    <a:pt x="20478" y="5096"/>
                  </a:cubicBezTo>
                  <a:cubicBezTo>
                    <a:pt x="20478" y="4931"/>
                    <a:pt x="20343" y="4796"/>
                    <a:pt x="20178" y="4796"/>
                  </a:cubicBezTo>
                  <a:lnTo>
                    <a:pt x="14842" y="4796"/>
                  </a:lnTo>
                  <a:cubicBezTo>
                    <a:pt x="13486" y="4796"/>
                    <a:pt x="12383" y="5894"/>
                    <a:pt x="12383" y="7244"/>
                  </a:cubicBezTo>
                  <a:cubicBezTo>
                    <a:pt x="12383" y="7921"/>
                    <a:pt x="12385" y="11982"/>
                    <a:pt x="12383" y="13347"/>
                  </a:cubicBezTo>
                  <a:cubicBezTo>
                    <a:pt x="12381" y="13619"/>
                    <a:pt x="12357" y="13891"/>
                    <a:pt x="12313" y="14156"/>
                  </a:cubicBezTo>
                  <a:cubicBezTo>
                    <a:pt x="12277" y="14368"/>
                    <a:pt x="12452" y="14497"/>
                    <a:pt x="12622" y="14497"/>
                  </a:cubicBezTo>
                  <a:cubicBezTo>
                    <a:pt x="12750" y="14497"/>
                    <a:pt x="12875" y="14423"/>
                    <a:pt x="12904" y="14256"/>
                  </a:cubicBezTo>
                  <a:cubicBezTo>
                    <a:pt x="13002" y="13672"/>
                    <a:pt x="12984" y="13081"/>
                    <a:pt x="12984" y="12491"/>
                  </a:cubicBezTo>
                  <a:lnTo>
                    <a:pt x="12984" y="12491"/>
                  </a:lnTo>
                  <a:lnTo>
                    <a:pt x="13817" y="12971"/>
                  </a:lnTo>
                  <a:cubicBezTo>
                    <a:pt x="13815" y="14775"/>
                    <a:pt x="13278" y="16470"/>
                    <a:pt x="12020" y="17799"/>
                  </a:cubicBezTo>
                  <a:lnTo>
                    <a:pt x="11462" y="17183"/>
                  </a:lnTo>
                  <a:cubicBezTo>
                    <a:pt x="11816" y="16800"/>
                    <a:pt x="12116" y="16370"/>
                    <a:pt x="12355" y="15904"/>
                  </a:cubicBezTo>
                  <a:cubicBezTo>
                    <a:pt x="12475" y="15672"/>
                    <a:pt x="12271" y="15471"/>
                    <a:pt x="12071" y="15471"/>
                  </a:cubicBezTo>
                  <a:cubicBezTo>
                    <a:pt x="11975" y="15471"/>
                    <a:pt x="11880" y="15518"/>
                    <a:pt x="11822" y="15630"/>
                  </a:cubicBezTo>
                  <a:cubicBezTo>
                    <a:pt x="10944" y="17340"/>
                    <a:pt x="9131" y="18450"/>
                    <a:pt x="7208" y="18450"/>
                  </a:cubicBezTo>
                  <a:cubicBezTo>
                    <a:pt x="4355" y="18450"/>
                    <a:pt x="2033" y="16143"/>
                    <a:pt x="2033" y="13308"/>
                  </a:cubicBezTo>
                  <a:lnTo>
                    <a:pt x="2033" y="298"/>
                  </a:lnTo>
                  <a:cubicBezTo>
                    <a:pt x="2028" y="101"/>
                    <a:pt x="1880" y="0"/>
                    <a:pt x="1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73"/>
            <p:cNvSpPr/>
            <p:nvPr/>
          </p:nvSpPr>
          <p:spPr>
            <a:xfrm>
              <a:off x="6743999" y="3411231"/>
              <a:ext cx="352274" cy="350650"/>
            </a:xfrm>
            <a:custGeom>
              <a:avLst/>
              <a:gdLst/>
              <a:ahLst/>
              <a:cxnLst/>
              <a:rect l="l" t="t" r="r" b="b"/>
              <a:pathLst>
                <a:path w="15829" h="15756" extrusionOk="0">
                  <a:moveTo>
                    <a:pt x="11721" y="676"/>
                  </a:moveTo>
                  <a:lnTo>
                    <a:pt x="12196" y="1500"/>
                  </a:lnTo>
                  <a:lnTo>
                    <a:pt x="10093" y="1500"/>
                  </a:lnTo>
                  <a:cubicBezTo>
                    <a:pt x="9590" y="1500"/>
                    <a:pt x="9103" y="1566"/>
                    <a:pt x="8637" y="1687"/>
                  </a:cubicBezTo>
                  <a:lnTo>
                    <a:pt x="8213" y="944"/>
                  </a:lnTo>
                  <a:cubicBezTo>
                    <a:pt x="8815" y="768"/>
                    <a:pt x="9448" y="676"/>
                    <a:pt x="10093" y="676"/>
                  </a:cubicBezTo>
                  <a:close/>
                  <a:moveTo>
                    <a:pt x="1433" y="886"/>
                  </a:moveTo>
                  <a:lnTo>
                    <a:pt x="1433" y="4596"/>
                  </a:lnTo>
                  <a:lnTo>
                    <a:pt x="599" y="5073"/>
                  </a:lnTo>
                  <a:lnTo>
                    <a:pt x="599" y="1362"/>
                  </a:lnTo>
                  <a:lnTo>
                    <a:pt x="1433" y="886"/>
                  </a:lnTo>
                  <a:close/>
                  <a:moveTo>
                    <a:pt x="7636" y="1145"/>
                  </a:moveTo>
                  <a:lnTo>
                    <a:pt x="8052" y="1872"/>
                  </a:lnTo>
                  <a:cubicBezTo>
                    <a:pt x="6539" y="2445"/>
                    <a:pt x="5325" y="3636"/>
                    <a:pt x="4726" y="5131"/>
                  </a:cubicBezTo>
                  <a:lnTo>
                    <a:pt x="3994" y="4711"/>
                  </a:lnTo>
                  <a:cubicBezTo>
                    <a:pt x="4325" y="3925"/>
                    <a:pt x="4812" y="3204"/>
                    <a:pt x="5439" y="2586"/>
                  </a:cubicBezTo>
                  <a:cubicBezTo>
                    <a:pt x="6077" y="1954"/>
                    <a:pt x="6824" y="1468"/>
                    <a:pt x="7636" y="1145"/>
                  </a:cubicBezTo>
                  <a:close/>
                  <a:moveTo>
                    <a:pt x="3784" y="5283"/>
                  </a:moveTo>
                  <a:lnTo>
                    <a:pt x="4529" y="5708"/>
                  </a:lnTo>
                  <a:cubicBezTo>
                    <a:pt x="4395" y="6185"/>
                    <a:pt x="4323" y="6686"/>
                    <a:pt x="4319" y="7202"/>
                  </a:cubicBezTo>
                  <a:cubicBezTo>
                    <a:pt x="4319" y="7983"/>
                    <a:pt x="4317" y="8768"/>
                    <a:pt x="4317" y="9545"/>
                  </a:cubicBezTo>
                  <a:lnTo>
                    <a:pt x="3485" y="9065"/>
                  </a:lnTo>
                  <a:lnTo>
                    <a:pt x="3485" y="7196"/>
                  </a:lnTo>
                  <a:cubicBezTo>
                    <a:pt x="3490" y="6537"/>
                    <a:pt x="3593" y="5894"/>
                    <a:pt x="3784" y="5283"/>
                  </a:cubicBezTo>
                  <a:close/>
                  <a:moveTo>
                    <a:pt x="1433" y="5287"/>
                  </a:moveTo>
                  <a:lnTo>
                    <a:pt x="1433" y="9126"/>
                  </a:lnTo>
                  <a:lnTo>
                    <a:pt x="599" y="9603"/>
                  </a:lnTo>
                  <a:lnTo>
                    <a:pt x="599" y="5764"/>
                  </a:lnTo>
                  <a:lnTo>
                    <a:pt x="1433" y="5287"/>
                  </a:lnTo>
                  <a:close/>
                  <a:moveTo>
                    <a:pt x="3485" y="9757"/>
                  </a:moveTo>
                  <a:lnTo>
                    <a:pt x="4317" y="10237"/>
                  </a:lnTo>
                  <a:cubicBezTo>
                    <a:pt x="4317" y="10585"/>
                    <a:pt x="4319" y="12766"/>
                    <a:pt x="4319" y="13309"/>
                  </a:cubicBezTo>
                  <a:cubicBezTo>
                    <a:pt x="4319" y="13652"/>
                    <a:pt x="4224" y="13973"/>
                    <a:pt x="4060" y="14249"/>
                  </a:cubicBezTo>
                  <a:lnTo>
                    <a:pt x="3450" y="13575"/>
                  </a:lnTo>
                  <a:cubicBezTo>
                    <a:pt x="3473" y="13489"/>
                    <a:pt x="3485" y="13400"/>
                    <a:pt x="3485" y="13309"/>
                  </a:cubicBezTo>
                  <a:lnTo>
                    <a:pt x="3485" y="9757"/>
                  </a:lnTo>
                  <a:close/>
                  <a:moveTo>
                    <a:pt x="1433" y="9817"/>
                  </a:moveTo>
                  <a:lnTo>
                    <a:pt x="1433" y="13309"/>
                  </a:lnTo>
                  <a:cubicBezTo>
                    <a:pt x="1433" y="13402"/>
                    <a:pt x="1446" y="13494"/>
                    <a:pt x="1471" y="13581"/>
                  </a:cubicBezTo>
                  <a:lnTo>
                    <a:pt x="861" y="14254"/>
                  </a:lnTo>
                  <a:cubicBezTo>
                    <a:pt x="696" y="13977"/>
                    <a:pt x="599" y="13653"/>
                    <a:pt x="599" y="13309"/>
                  </a:cubicBezTo>
                  <a:lnTo>
                    <a:pt x="599" y="10294"/>
                  </a:lnTo>
                  <a:lnTo>
                    <a:pt x="1433" y="9817"/>
                  </a:lnTo>
                  <a:close/>
                  <a:moveTo>
                    <a:pt x="3113" y="14096"/>
                  </a:moveTo>
                  <a:lnTo>
                    <a:pt x="3669" y="14710"/>
                  </a:lnTo>
                  <a:cubicBezTo>
                    <a:pt x="3337" y="15005"/>
                    <a:pt x="2898" y="15153"/>
                    <a:pt x="2459" y="15153"/>
                  </a:cubicBezTo>
                  <a:cubicBezTo>
                    <a:pt x="2022" y="15153"/>
                    <a:pt x="1586" y="15007"/>
                    <a:pt x="1255" y="14715"/>
                  </a:cubicBezTo>
                  <a:lnTo>
                    <a:pt x="1811" y="14099"/>
                  </a:lnTo>
                  <a:cubicBezTo>
                    <a:pt x="1987" y="14243"/>
                    <a:pt x="2214" y="14330"/>
                    <a:pt x="2459" y="14330"/>
                  </a:cubicBezTo>
                  <a:cubicBezTo>
                    <a:pt x="2701" y="14330"/>
                    <a:pt x="2929" y="14248"/>
                    <a:pt x="3113" y="14096"/>
                  </a:cubicBezTo>
                  <a:close/>
                  <a:moveTo>
                    <a:pt x="299" y="0"/>
                  </a:moveTo>
                  <a:cubicBezTo>
                    <a:pt x="133" y="0"/>
                    <a:pt x="0" y="134"/>
                    <a:pt x="0" y="299"/>
                  </a:cubicBezTo>
                  <a:lnTo>
                    <a:pt x="0" y="13309"/>
                  </a:lnTo>
                  <a:cubicBezTo>
                    <a:pt x="0" y="14658"/>
                    <a:pt x="1103" y="15755"/>
                    <a:pt x="2459" y="15755"/>
                  </a:cubicBezTo>
                  <a:cubicBezTo>
                    <a:pt x="3815" y="15755"/>
                    <a:pt x="4919" y="14652"/>
                    <a:pt x="4919" y="13309"/>
                  </a:cubicBezTo>
                  <a:cubicBezTo>
                    <a:pt x="4919" y="11274"/>
                    <a:pt x="4916" y="9240"/>
                    <a:pt x="4919" y="7205"/>
                  </a:cubicBezTo>
                  <a:cubicBezTo>
                    <a:pt x="4939" y="4411"/>
                    <a:pt x="7311" y="2101"/>
                    <a:pt x="10093" y="2101"/>
                  </a:cubicBezTo>
                  <a:lnTo>
                    <a:pt x="15429" y="2101"/>
                  </a:lnTo>
                  <a:cubicBezTo>
                    <a:pt x="15594" y="2101"/>
                    <a:pt x="15729" y="1966"/>
                    <a:pt x="15729" y="1800"/>
                  </a:cubicBezTo>
                  <a:cubicBezTo>
                    <a:pt x="15729" y="1635"/>
                    <a:pt x="15594" y="1500"/>
                    <a:pt x="15429" y="1500"/>
                  </a:cubicBezTo>
                  <a:lnTo>
                    <a:pt x="12889" y="1500"/>
                  </a:lnTo>
                  <a:lnTo>
                    <a:pt x="12414" y="676"/>
                  </a:lnTo>
                  <a:lnTo>
                    <a:pt x="15429" y="676"/>
                  </a:lnTo>
                  <a:cubicBezTo>
                    <a:pt x="15822" y="664"/>
                    <a:pt x="15829" y="89"/>
                    <a:pt x="15429" y="75"/>
                  </a:cubicBezTo>
                  <a:lnTo>
                    <a:pt x="10093" y="75"/>
                  </a:lnTo>
                  <a:cubicBezTo>
                    <a:pt x="10048" y="74"/>
                    <a:pt x="10003" y="74"/>
                    <a:pt x="9959" y="74"/>
                  </a:cubicBezTo>
                  <a:cubicBezTo>
                    <a:pt x="6176" y="74"/>
                    <a:pt x="2836" y="3396"/>
                    <a:pt x="2885" y="7191"/>
                  </a:cubicBezTo>
                  <a:lnTo>
                    <a:pt x="2885" y="13309"/>
                  </a:lnTo>
                  <a:cubicBezTo>
                    <a:pt x="2886" y="13574"/>
                    <a:pt x="2670" y="13709"/>
                    <a:pt x="2455" y="13709"/>
                  </a:cubicBezTo>
                  <a:cubicBezTo>
                    <a:pt x="2244" y="13709"/>
                    <a:pt x="2033" y="13577"/>
                    <a:pt x="2033" y="13309"/>
                  </a:cubicBezTo>
                  <a:lnTo>
                    <a:pt x="2033" y="299"/>
                  </a:lnTo>
                  <a:cubicBezTo>
                    <a:pt x="2033" y="110"/>
                    <a:pt x="1882" y="6"/>
                    <a:pt x="1731" y="6"/>
                  </a:cubicBezTo>
                  <a:cubicBezTo>
                    <a:pt x="1620" y="6"/>
                    <a:pt x="1509" y="62"/>
                    <a:pt x="1457" y="181"/>
                  </a:cubicBezTo>
                  <a:lnTo>
                    <a:pt x="599" y="671"/>
                  </a:lnTo>
                  <a:lnTo>
                    <a:pt x="599" y="299"/>
                  </a:lnTo>
                  <a:cubicBezTo>
                    <a:pt x="599" y="134"/>
                    <a:pt x="464" y="0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73"/>
            <p:cNvSpPr/>
            <p:nvPr/>
          </p:nvSpPr>
          <p:spPr>
            <a:xfrm>
              <a:off x="6707100" y="3411253"/>
              <a:ext cx="13353" cy="24926"/>
            </a:xfrm>
            <a:custGeom>
              <a:avLst/>
              <a:gdLst/>
              <a:ahLst/>
              <a:cxnLst/>
              <a:rect l="l" t="t" r="r" b="b"/>
              <a:pathLst>
                <a:path w="600" h="1120" extrusionOk="0">
                  <a:moveTo>
                    <a:pt x="299" y="0"/>
                  </a:moveTo>
                  <a:cubicBezTo>
                    <a:pt x="153" y="0"/>
                    <a:pt x="7" y="100"/>
                    <a:pt x="1" y="298"/>
                  </a:cubicBezTo>
                  <a:lnTo>
                    <a:pt x="1" y="819"/>
                  </a:lnTo>
                  <a:cubicBezTo>
                    <a:pt x="1" y="984"/>
                    <a:pt x="134" y="1119"/>
                    <a:pt x="299" y="1119"/>
                  </a:cubicBezTo>
                  <a:cubicBezTo>
                    <a:pt x="466" y="1119"/>
                    <a:pt x="600" y="984"/>
                    <a:pt x="600" y="819"/>
                  </a:cubicBezTo>
                  <a:lnTo>
                    <a:pt x="600" y="298"/>
                  </a:lnTo>
                  <a:cubicBezTo>
                    <a:pt x="593" y="100"/>
                    <a:pt x="446" y="0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73"/>
            <p:cNvSpPr/>
            <p:nvPr/>
          </p:nvSpPr>
          <p:spPr>
            <a:xfrm>
              <a:off x="6957625" y="3479108"/>
              <a:ext cx="38724" cy="13487"/>
            </a:xfrm>
            <a:custGeom>
              <a:avLst/>
              <a:gdLst/>
              <a:ahLst/>
              <a:cxnLst/>
              <a:rect l="l" t="t" r="r" b="b"/>
              <a:pathLst>
                <a:path w="1740" h="606" extrusionOk="0">
                  <a:moveTo>
                    <a:pt x="1343" y="0"/>
                  </a:moveTo>
                  <a:cubicBezTo>
                    <a:pt x="1343" y="0"/>
                    <a:pt x="357" y="2"/>
                    <a:pt x="292" y="7"/>
                  </a:cubicBezTo>
                  <a:cubicBezTo>
                    <a:pt x="128" y="17"/>
                    <a:pt x="0" y="160"/>
                    <a:pt x="11" y="325"/>
                  </a:cubicBezTo>
                  <a:cubicBezTo>
                    <a:pt x="22" y="483"/>
                    <a:pt x="154" y="606"/>
                    <a:pt x="310" y="606"/>
                  </a:cubicBezTo>
                  <a:cubicBezTo>
                    <a:pt x="655" y="606"/>
                    <a:pt x="998" y="601"/>
                    <a:pt x="1343" y="601"/>
                  </a:cubicBezTo>
                  <a:cubicBezTo>
                    <a:pt x="1739" y="587"/>
                    <a:pt x="1739" y="14"/>
                    <a:pt x="1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73"/>
            <p:cNvSpPr/>
            <p:nvPr/>
          </p:nvSpPr>
          <p:spPr>
            <a:xfrm>
              <a:off x="7011326" y="3479108"/>
              <a:ext cx="40615" cy="13375"/>
            </a:xfrm>
            <a:custGeom>
              <a:avLst/>
              <a:gdLst/>
              <a:ahLst/>
              <a:cxnLst/>
              <a:rect l="l" t="t" r="r" b="b"/>
              <a:pathLst>
                <a:path w="1825" h="601" extrusionOk="0">
                  <a:moveTo>
                    <a:pt x="397" y="0"/>
                  </a:moveTo>
                  <a:cubicBezTo>
                    <a:pt x="0" y="14"/>
                    <a:pt x="0" y="587"/>
                    <a:pt x="397" y="601"/>
                  </a:cubicBezTo>
                  <a:lnTo>
                    <a:pt x="1428" y="601"/>
                  </a:lnTo>
                  <a:cubicBezTo>
                    <a:pt x="1825" y="587"/>
                    <a:pt x="1825" y="14"/>
                    <a:pt x="14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73"/>
            <p:cNvSpPr/>
            <p:nvPr/>
          </p:nvSpPr>
          <p:spPr>
            <a:xfrm>
              <a:off x="6904814" y="3488233"/>
              <a:ext cx="36231" cy="26216"/>
            </a:xfrm>
            <a:custGeom>
              <a:avLst/>
              <a:gdLst/>
              <a:ahLst/>
              <a:cxnLst/>
              <a:rect l="l" t="t" r="r" b="b"/>
              <a:pathLst>
                <a:path w="1628" h="1178" extrusionOk="0">
                  <a:moveTo>
                    <a:pt x="1284" y="0"/>
                  </a:moveTo>
                  <a:cubicBezTo>
                    <a:pt x="1238" y="0"/>
                    <a:pt x="1191" y="11"/>
                    <a:pt x="1148" y="33"/>
                  </a:cubicBezTo>
                  <a:cubicBezTo>
                    <a:pt x="823" y="200"/>
                    <a:pt x="517" y="407"/>
                    <a:pt x="236" y="649"/>
                  </a:cubicBezTo>
                  <a:cubicBezTo>
                    <a:pt x="0" y="852"/>
                    <a:pt x="204" y="1177"/>
                    <a:pt x="443" y="1177"/>
                  </a:cubicBezTo>
                  <a:cubicBezTo>
                    <a:pt x="505" y="1177"/>
                    <a:pt x="569" y="1155"/>
                    <a:pt x="629" y="1104"/>
                  </a:cubicBezTo>
                  <a:cubicBezTo>
                    <a:pt x="874" y="893"/>
                    <a:pt x="1140" y="712"/>
                    <a:pt x="1422" y="568"/>
                  </a:cubicBezTo>
                  <a:cubicBezTo>
                    <a:pt x="1569" y="491"/>
                    <a:pt x="1627" y="310"/>
                    <a:pt x="1551" y="163"/>
                  </a:cubicBezTo>
                  <a:cubicBezTo>
                    <a:pt x="1498" y="60"/>
                    <a:pt x="1393" y="0"/>
                    <a:pt x="12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73"/>
            <p:cNvSpPr/>
            <p:nvPr/>
          </p:nvSpPr>
          <p:spPr>
            <a:xfrm>
              <a:off x="6799458" y="3780018"/>
              <a:ext cx="40682" cy="18984"/>
            </a:xfrm>
            <a:custGeom>
              <a:avLst/>
              <a:gdLst/>
              <a:ahLst/>
              <a:cxnLst/>
              <a:rect l="l" t="t" r="r" b="b"/>
              <a:pathLst>
                <a:path w="1828" h="853" extrusionOk="0">
                  <a:moveTo>
                    <a:pt x="1400" y="0"/>
                  </a:moveTo>
                  <a:cubicBezTo>
                    <a:pt x="1364" y="0"/>
                    <a:pt x="1325" y="7"/>
                    <a:pt x="1284" y="24"/>
                  </a:cubicBezTo>
                  <a:cubicBezTo>
                    <a:pt x="992" y="142"/>
                    <a:pt x="682" y="220"/>
                    <a:pt x="367" y="255"/>
                  </a:cubicBezTo>
                  <a:cubicBezTo>
                    <a:pt x="1" y="295"/>
                    <a:pt x="61" y="853"/>
                    <a:pt x="398" y="853"/>
                  </a:cubicBezTo>
                  <a:cubicBezTo>
                    <a:pt x="409" y="853"/>
                    <a:pt x="421" y="852"/>
                    <a:pt x="433" y="851"/>
                  </a:cubicBezTo>
                  <a:cubicBezTo>
                    <a:pt x="802" y="810"/>
                    <a:pt x="1165" y="719"/>
                    <a:pt x="1508" y="581"/>
                  </a:cubicBezTo>
                  <a:cubicBezTo>
                    <a:pt x="1828" y="454"/>
                    <a:pt x="1687" y="0"/>
                    <a:pt x="1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73"/>
            <p:cNvSpPr/>
            <p:nvPr/>
          </p:nvSpPr>
          <p:spPr>
            <a:xfrm>
              <a:off x="6707100" y="3455474"/>
              <a:ext cx="13353" cy="36276"/>
            </a:xfrm>
            <a:custGeom>
              <a:avLst/>
              <a:gdLst/>
              <a:ahLst/>
              <a:cxnLst/>
              <a:rect l="l" t="t" r="r" b="b"/>
              <a:pathLst>
                <a:path w="600" h="1630" extrusionOk="0">
                  <a:moveTo>
                    <a:pt x="299" y="0"/>
                  </a:moveTo>
                  <a:cubicBezTo>
                    <a:pt x="153" y="0"/>
                    <a:pt x="7" y="100"/>
                    <a:pt x="1" y="298"/>
                  </a:cubicBezTo>
                  <a:lnTo>
                    <a:pt x="1" y="1329"/>
                  </a:lnTo>
                  <a:cubicBezTo>
                    <a:pt x="1" y="1494"/>
                    <a:pt x="134" y="1629"/>
                    <a:pt x="299" y="1629"/>
                  </a:cubicBezTo>
                  <a:cubicBezTo>
                    <a:pt x="466" y="1629"/>
                    <a:pt x="600" y="1494"/>
                    <a:pt x="600" y="1329"/>
                  </a:cubicBezTo>
                  <a:lnTo>
                    <a:pt x="600" y="298"/>
                  </a:lnTo>
                  <a:cubicBezTo>
                    <a:pt x="593" y="100"/>
                    <a:pt x="446" y="0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73"/>
            <p:cNvSpPr/>
            <p:nvPr/>
          </p:nvSpPr>
          <p:spPr>
            <a:xfrm>
              <a:off x="6712041" y="3732571"/>
              <a:ext cx="27841" cy="33360"/>
            </a:xfrm>
            <a:custGeom>
              <a:avLst/>
              <a:gdLst/>
              <a:ahLst/>
              <a:cxnLst/>
              <a:rect l="l" t="t" r="r" b="b"/>
              <a:pathLst>
                <a:path w="1251" h="1499" extrusionOk="0">
                  <a:moveTo>
                    <a:pt x="341" y="0"/>
                  </a:moveTo>
                  <a:cubicBezTo>
                    <a:pt x="304" y="0"/>
                    <a:pt x="267" y="7"/>
                    <a:pt x="230" y="22"/>
                  </a:cubicBezTo>
                  <a:cubicBezTo>
                    <a:pt x="76" y="83"/>
                    <a:pt x="1" y="258"/>
                    <a:pt x="62" y="411"/>
                  </a:cubicBezTo>
                  <a:cubicBezTo>
                    <a:pt x="198" y="755"/>
                    <a:pt x="381" y="1080"/>
                    <a:pt x="606" y="1377"/>
                  </a:cubicBezTo>
                  <a:cubicBezTo>
                    <a:pt x="670" y="1463"/>
                    <a:pt x="751" y="1498"/>
                    <a:pt x="831" y="1498"/>
                  </a:cubicBezTo>
                  <a:cubicBezTo>
                    <a:pt x="1046" y="1498"/>
                    <a:pt x="1251" y="1237"/>
                    <a:pt x="1084" y="1016"/>
                  </a:cubicBezTo>
                  <a:cubicBezTo>
                    <a:pt x="892" y="762"/>
                    <a:pt x="736" y="484"/>
                    <a:pt x="620" y="190"/>
                  </a:cubicBezTo>
                  <a:cubicBezTo>
                    <a:pt x="573" y="73"/>
                    <a:pt x="460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73"/>
            <p:cNvSpPr/>
            <p:nvPr/>
          </p:nvSpPr>
          <p:spPr>
            <a:xfrm>
              <a:off x="6745290" y="3774121"/>
              <a:ext cx="40081" cy="22411"/>
            </a:xfrm>
            <a:custGeom>
              <a:avLst/>
              <a:gdLst/>
              <a:ahLst/>
              <a:cxnLst/>
              <a:rect l="l" t="t" r="r" b="b"/>
              <a:pathLst>
                <a:path w="1801" h="1007" extrusionOk="0">
                  <a:moveTo>
                    <a:pt x="437" y="0"/>
                  </a:moveTo>
                  <a:cubicBezTo>
                    <a:pt x="175" y="0"/>
                    <a:pt x="1" y="392"/>
                    <a:pt x="282" y="560"/>
                  </a:cubicBezTo>
                  <a:cubicBezTo>
                    <a:pt x="601" y="750"/>
                    <a:pt x="944" y="897"/>
                    <a:pt x="1301" y="995"/>
                  </a:cubicBezTo>
                  <a:cubicBezTo>
                    <a:pt x="1329" y="1003"/>
                    <a:pt x="1356" y="1006"/>
                    <a:pt x="1382" y="1006"/>
                  </a:cubicBezTo>
                  <a:cubicBezTo>
                    <a:pt x="1685" y="1006"/>
                    <a:pt x="1801" y="509"/>
                    <a:pt x="1460" y="416"/>
                  </a:cubicBezTo>
                  <a:cubicBezTo>
                    <a:pt x="1154" y="332"/>
                    <a:pt x="861" y="207"/>
                    <a:pt x="590" y="45"/>
                  </a:cubicBezTo>
                  <a:cubicBezTo>
                    <a:pt x="538" y="14"/>
                    <a:pt x="486" y="0"/>
                    <a:pt x="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73"/>
            <p:cNvSpPr/>
            <p:nvPr/>
          </p:nvSpPr>
          <p:spPr>
            <a:xfrm>
              <a:off x="6707100" y="3511044"/>
              <a:ext cx="13353" cy="36276"/>
            </a:xfrm>
            <a:custGeom>
              <a:avLst/>
              <a:gdLst/>
              <a:ahLst/>
              <a:cxnLst/>
              <a:rect l="l" t="t" r="r" b="b"/>
              <a:pathLst>
                <a:path w="600" h="1630" extrusionOk="0">
                  <a:moveTo>
                    <a:pt x="299" y="1"/>
                  </a:moveTo>
                  <a:cubicBezTo>
                    <a:pt x="153" y="1"/>
                    <a:pt x="7" y="100"/>
                    <a:pt x="1" y="298"/>
                  </a:cubicBezTo>
                  <a:lnTo>
                    <a:pt x="1" y="1329"/>
                  </a:lnTo>
                  <a:cubicBezTo>
                    <a:pt x="1" y="1495"/>
                    <a:pt x="134" y="1629"/>
                    <a:pt x="299" y="1629"/>
                  </a:cubicBezTo>
                  <a:cubicBezTo>
                    <a:pt x="466" y="1629"/>
                    <a:pt x="600" y="1495"/>
                    <a:pt x="600" y="1329"/>
                  </a:cubicBezTo>
                  <a:lnTo>
                    <a:pt x="600" y="298"/>
                  </a:lnTo>
                  <a:cubicBezTo>
                    <a:pt x="593" y="100"/>
                    <a:pt x="446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73"/>
            <p:cNvSpPr/>
            <p:nvPr/>
          </p:nvSpPr>
          <p:spPr>
            <a:xfrm>
              <a:off x="6875637" y="3691132"/>
              <a:ext cx="14911" cy="36209"/>
            </a:xfrm>
            <a:custGeom>
              <a:avLst/>
              <a:gdLst/>
              <a:ahLst/>
              <a:cxnLst/>
              <a:rect l="l" t="t" r="r" b="b"/>
              <a:pathLst>
                <a:path w="670" h="1627" extrusionOk="0">
                  <a:moveTo>
                    <a:pt x="361" y="0"/>
                  </a:moveTo>
                  <a:cubicBezTo>
                    <a:pt x="215" y="0"/>
                    <a:pt x="68" y="100"/>
                    <a:pt x="61" y="298"/>
                  </a:cubicBezTo>
                  <a:cubicBezTo>
                    <a:pt x="66" y="624"/>
                    <a:pt x="72" y="958"/>
                    <a:pt x="25" y="1283"/>
                  </a:cubicBezTo>
                  <a:cubicBezTo>
                    <a:pt x="0" y="1447"/>
                    <a:pt x="156" y="1626"/>
                    <a:pt x="322" y="1626"/>
                  </a:cubicBezTo>
                  <a:cubicBezTo>
                    <a:pt x="467" y="1626"/>
                    <a:pt x="596" y="1519"/>
                    <a:pt x="617" y="1370"/>
                  </a:cubicBezTo>
                  <a:cubicBezTo>
                    <a:pt x="670" y="1017"/>
                    <a:pt x="665" y="655"/>
                    <a:pt x="660" y="298"/>
                  </a:cubicBezTo>
                  <a:cubicBezTo>
                    <a:pt x="653" y="100"/>
                    <a:pt x="507" y="0"/>
                    <a:pt x="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73"/>
            <p:cNvSpPr/>
            <p:nvPr/>
          </p:nvSpPr>
          <p:spPr>
            <a:xfrm>
              <a:off x="6707100" y="3622208"/>
              <a:ext cx="13353" cy="36253"/>
            </a:xfrm>
            <a:custGeom>
              <a:avLst/>
              <a:gdLst/>
              <a:ahLst/>
              <a:cxnLst/>
              <a:rect l="l" t="t" r="r" b="b"/>
              <a:pathLst>
                <a:path w="600" h="1629" extrusionOk="0">
                  <a:moveTo>
                    <a:pt x="300" y="1"/>
                  </a:moveTo>
                  <a:cubicBezTo>
                    <a:pt x="153" y="1"/>
                    <a:pt x="7" y="100"/>
                    <a:pt x="1" y="299"/>
                  </a:cubicBezTo>
                  <a:lnTo>
                    <a:pt x="1" y="1328"/>
                  </a:lnTo>
                  <a:cubicBezTo>
                    <a:pt x="1" y="1495"/>
                    <a:pt x="134" y="1629"/>
                    <a:pt x="299" y="1629"/>
                  </a:cubicBezTo>
                  <a:cubicBezTo>
                    <a:pt x="466" y="1629"/>
                    <a:pt x="600" y="1495"/>
                    <a:pt x="600" y="1328"/>
                  </a:cubicBezTo>
                  <a:lnTo>
                    <a:pt x="600" y="299"/>
                  </a:lnTo>
                  <a:cubicBezTo>
                    <a:pt x="593" y="100"/>
                    <a:pt x="446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73"/>
            <p:cNvSpPr/>
            <p:nvPr/>
          </p:nvSpPr>
          <p:spPr>
            <a:xfrm>
              <a:off x="6707100" y="3566637"/>
              <a:ext cx="13353" cy="36253"/>
            </a:xfrm>
            <a:custGeom>
              <a:avLst/>
              <a:gdLst/>
              <a:ahLst/>
              <a:cxnLst/>
              <a:rect l="l" t="t" r="r" b="b"/>
              <a:pathLst>
                <a:path w="600" h="1629" extrusionOk="0">
                  <a:moveTo>
                    <a:pt x="300" y="1"/>
                  </a:moveTo>
                  <a:cubicBezTo>
                    <a:pt x="153" y="1"/>
                    <a:pt x="7" y="100"/>
                    <a:pt x="1" y="299"/>
                  </a:cubicBezTo>
                  <a:lnTo>
                    <a:pt x="1" y="1328"/>
                  </a:lnTo>
                  <a:cubicBezTo>
                    <a:pt x="1" y="1494"/>
                    <a:pt x="134" y="1629"/>
                    <a:pt x="299" y="1629"/>
                  </a:cubicBezTo>
                  <a:cubicBezTo>
                    <a:pt x="466" y="1629"/>
                    <a:pt x="600" y="1494"/>
                    <a:pt x="600" y="1328"/>
                  </a:cubicBezTo>
                  <a:lnTo>
                    <a:pt x="600" y="299"/>
                  </a:lnTo>
                  <a:cubicBezTo>
                    <a:pt x="593" y="100"/>
                    <a:pt x="446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73"/>
            <p:cNvSpPr/>
            <p:nvPr/>
          </p:nvSpPr>
          <p:spPr>
            <a:xfrm>
              <a:off x="6876995" y="3635539"/>
              <a:ext cx="13353" cy="36209"/>
            </a:xfrm>
            <a:custGeom>
              <a:avLst/>
              <a:gdLst/>
              <a:ahLst/>
              <a:cxnLst/>
              <a:rect l="l" t="t" r="r" b="b"/>
              <a:pathLst>
                <a:path w="600" h="1627" extrusionOk="0">
                  <a:moveTo>
                    <a:pt x="300" y="1"/>
                  </a:moveTo>
                  <a:cubicBezTo>
                    <a:pt x="154" y="1"/>
                    <a:pt x="7" y="100"/>
                    <a:pt x="0" y="299"/>
                  </a:cubicBezTo>
                  <a:lnTo>
                    <a:pt x="0" y="1328"/>
                  </a:lnTo>
                  <a:cubicBezTo>
                    <a:pt x="7" y="1527"/>
                    <a:pt x="154" y="1627"/>
                    <a:pt x="300" y="1627"/>
                  </a:cubicBezTo>
                  <a:cubicBezTo>
                    <a:pt x="447" y="1627"/>
                    <a:pt x="593" y="1527"/>
                    <a:pt x="599" y="1328"/>
                  </a:cubicBezTo>
                  <a:lnTo>
                    <a:pt x="599" y="299"/>
                  </a:lnTo>
                  <a:cubicBezTo>
                    <a:pt x="592" y="100"/>
                    <a:pt x="446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73"/>
            <p:cNvSpPr/>
            <p:nvPr/>
          </p:nvSpPr>
          <p:spPr>
            <a:xfrm>
              <a:off x="6848264" y="3744522"/>
              <a:ext cx="31335" cy="31313"/>
            </a:xfrm>
            <a:custGeom>
              <a:avLst/>
              <a:gdLst/>
              <a:ahLst/>
              <a:cxnLst/>
              <a:rect l="l" t="t" r="r" b="b"/>
              <a:pathLst>
                <a:path w="1408" h="1407" extrusionOk="0">
                  <a:moveTo>
                    <a:pt x="1066" y="1"/>
                  </a:moveTo>
                  <a:cubicBezTo>
                    <a:pt x="963" y="1"/>
                    <a:pt x="863" y="53"/>
                    <a:pt x="807" y="148"/>
                  </a:cubicBezTo>
                  <a:cubicBezTo>
                    <a:pt x="646" y="421"/>
                    <a:pt x="449" y="670"/>
                    <a:pt x="219" y="889"/>
                  </a:cubicBezTo>
                  <a:cubicBezTo>
                    <a:pt x="1" y="1099"/>
                    <a:pt x="206" y="1407"/>
                    <a:pt x="439" y="1407"/>
                  </a:cubicBezTo>
                  <a:cubicBezTo>
                    <a:pt x="505" y="1407"/>
                    <a:pt x="574" y="1382"/>
                    <a:pt x="636" y="1323"/>
                  </a:cubicBezTo>
                  <a:cubicBezTo>
                    <a:pt x="904" y="1066"/>
                    <a:pt x="1135" y="773"/>
                    <a:pt x="1324" y="454"/>
                  </a:cubicBezTo>
                  <a:cubicBezTo>
                    <a:pt x="1408" y="312"/>
                    <a:pt x="1360" y="128"/>
                    <a:pt x="1218" y="42"/>
                  </a:cubicBezTo>
                  <a:cubicBezTo>
                    <a:pt x="1170" y="14"/>
                    <a:pt x="1118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73"/>
            <p:cNvSpPr/>
            <p:nvPr/>
          </p:nvSpPr>
          <p:spPr>
            <a:xfrm>
              <a:off x="6707100" y="3677734"/>
              <a:ext cx="13353" cy="36298"/>
            </a:xfrm>
            <a:custGeom>
              <a:avLst/>
              <a:gdLst/>
              <a:ahLst/>
              <a:cxnLst/>
              <a:rect l="l" t="t" r="r" b="b"/>
              <a:pathLst>
                <a:path w="600" h="1631" extrusionOk="0">
                  <a:moveTo>
                    <a:pt x="299" y="1"/>
                  </a:moveTo>
                  <a:cubicBezTo>
                    <a:pt x="134" y="1"/>
                    <a:pt x="1" y="136"/>
                    <a:pt x="1" y="301"/>
                  </a:cubicBezTo>
                  <a:lnTo>
                    <a:pt x="1" y="1332"/>
                  </a:lnTo>
                  <a:cubicBezTo>
                    <a:pt x="1" y="1497"/>
                    <a:pt x="134" y="1631"/>
                    <a:pt x="299" y="1631"/>
                  </a:cubicBezTo>
                  <a:cubicBezTo>
                    <a:pt x="466" y="1631"/>
                    <a:pt x="600" y="1497"/>
                    <a:pt x="600" y="1332"/>
                  </a:cubicBezTo>
                  <a:lnTo>
                    <a:pt x="600" y="301"/>
                  </a:lnTo>
                  <a:cubicBezTo>
                    <a:pt x="600" y="136"/>
                    <a:pt x="466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73"/>
            <p:cNvSpPr/>
            <p:nvPr/>
          </p:nvSpPr>
          <p:spPr>
            <a:xfrm>
              <a:off x="6876995" y="3580102"/>
              <a:ext cx="13353" cy="36120"/>
            </a:xfrm>
            <a:custGeom>
              <a:avLst/>
              <a:gdLst/>
              <a:ahLst/>
              <a:cxnLst/>
              <a:rect l="l" t="t" r="r" b="b"/>
              <a:pathLst>
                <a:path w="600" h="1623" extrusionOk="0">
                  <a:moveTo>
                    <a:pt x="300" y="1"/>
                  </a:moveTo>
                  <a:cubicBezTo>
                    <a:pt x="150" y="1"/>
                    <a:pt x="0" y="98"/>
                    <a:pt x="0" y="293"/>
                  </a:cubicBezTo>
                  <a:lnTo>
                    <a:pt x="0" y="1322"/>
                  </a:lnTo>
                  <a:cubicBezTo>
                    <a:pt x="0" y="1488"/>
                    <a:pt x="134" y="1623"/>
                    <a:pt x="301" y="1623"/>
                  </a:cubicBezTo>
                  <a:cubicBezTo>
                    <a:pt x="466" y="1623"/>
                    <a:pt x="599" y="1488"/>
                    <a:pt x="599" y="1322"/>
                  </a:cubicBezTo>
                  <a:lnTo>
                    <a:pt x="599" y="293"/>
                  </a:lnTo>
                  <a:cubicBezTo>
                    <a:pt x="599" y="98"/>
                    <a:pt x="450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73"/>
            <p:cNvSpPr/>
            <p:nvPr/>
          </p:nvSpPr>
          <p:spPr>
            <a:xfrm>
              <a:off x="6877863" y="3526200"/>
              <a:ext cx="24659" cy="34406"/>
            </a:xfrm>
            <a:custGeom>
              <a:avLst/>
              <a:gdLst/>
              <a:ahLst/>
              <a:cxnLst/>
              <a:rect l="l" t="t" r="r" b="b"/>
              <a:pathLst>
                <a:path w="1108" h="1546" extrusionOk="0">
                  <a:moveTo>
                    <a:pt x="698" y="0"/>
                  </a:moveTo>
                  <a:cubicBezTo>
                    <a:pt x="605" y="0"/>
                    <a:pt x="513" y="44"/>
                    <a:pt x="453" y="150"/>
                  </a:cubicBezTo>
                  <a:cubicBezTo>
                    <a:pt x="268" y="483"/>
                    <a:pt x="131" y="832"/>
                    <a:pt x="50" y="1187"/>
                  </a:cubicBezTo>
                  <a:cubicBezTo>
                    <a:pt x="0" y="1405"/>
                    <a:pt x="183" y="1545"/>
                    <a:pt x="359" y="1545"/>
                  </a:cubicBezTo>
                  <a:cubicBezTo>
                    <a:pt x="481" y="1545"/>
                    <a:pt x="600" y="1478"/>
                    <a:pt x="635" y="1321"/>
                  </a:cubicBezTo>
                  <a:cubicBezTo>
                    <a:pt x="703" y="1020"/>
                    <a:pt x="818" y="725"/>
                    <a:pt x="977" y="443"/>
                  </a:cubicBezTo>
                  <a:cubicBezTo>
                    <a:pt x="1108" y="211"/>
                    <a:pt x="901" y="0"/>
                    <a:pt x="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73"/>
            <p:cNvSpPr/>
            <p:nvPr/>
          </p:nvSpPr>
          <p:spPr>
            <a:xfrm>
              <a:off x="7066941" y="3479108"/>
              <a:ext cx="29265" cy="13375"/>
            </a:xfrm>
            <a:custGeom>
              <a:avLst/>
              <a:gdLst/>
              <a:ahLst/>
              <a:cxnLst/>
              <a:rect l="l" t="t" r="r" b="b"/>
              <a:pathLst>
                <a:path w="1315" h="601" extrusionOk="0">
                  <a:moveTo>
                    <a:pt x="398" y="0"/>
                  </a:moveTo>
                  <a:cubicBezTo>
                    <a:pt x="0" y="14"/>
                    <a:pt x="2" y="587"/>
                    <a:pt x="398" y="601"/>
                  </a:cubicBezTo>
                  <a:lnTo>
                    <a:pt x="918" y="601"/>
                  </a:lnTo>
                  <a:cubicBezTo>
                    <a:pt x="1314" y="587"/>
                    <a:pt x="1314" y="14"/>
                    <a:pt x="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0" name="Google Shape;1950;p73"/>
          <p:cNvGrpSpPr/>
          <p:nvPr/>
        </p:nvGrpSpPr>
        <p:grpSpPr>
          <a:xfrm>
            <a:off x="2743729" y="4137434"/>
            <a:ext cx="374885" cy="455827"/>
            <a:chOff x="2743729" y="4137434"/>
            <a:chExt cx="374885" cy="455827"/>
          </a:xfrm>
        </p:grpSpPr>
        <p:sp>
          <p:nvSpPr>
            <p:cNvPr id="1951" name="Google Shape;1951;p73"/>
            <p:cNvSpPr/>
            <p:nvPr/>
          </p:nvSpPr>
          <p:spPr>
            <a:xfrm>
              <a:off x="2743729" y="4137434"/>
              <a:ext cx="374885" cy="455827"/>
            </a:xfrm>
            <a:custGeom>
              <a:avLst/>
              <a:gdLst/>
              <a:ahLst/>
              <a:cxnLst/>
              <a:rect l="l" t="t" r="r" b="b"/>
              <a:pathLst>
                <a:path w="16845" h="20482" extrusionOk="0">
                  <a:moveTo>
                    <a:pt x="5692" y="1860"/>
                  </a:moveTo>
                  <a:cubicBezTo>
                    <a:pt x="6237" y="2484"/>
                    <a:pt x="6826" y="2740"/>
                    <a:pt x="7248" y="2844"/>
                  </a:cubicBezTo>
                  <a:cubicBezTo>
                    <a:pt x="7371" y="2873"/>
                    <a:pt x="7467" y="2969"/>
                    <a:pt x="7500" y="3090"/>
                  </a:cubicBezTo>
                  <a:lnTo>
                    <a:pt x="7518" y="3489"/>
                  </a:lnTo>
                  <a:cubicBezTo>
                    <a:pt x="6211" y="3369"/>
                    <a:pt x="5647" y="2517"/>
                    <a:pt x="5474" y="2183"/>
                  </a:cubicBezTo>
                  <a:lnTo>
                    <a:pt x="5692" y="1860"/>
                  </a:lnTo>
                  <a:close/>
                  <a:moveTo>
                    <a:pt x="11132" y="1860"/>
                  </a:moveTo>
                  <a:lnTo>
                    <a:pt x="11349" y="2182"/>
                  </a:lnTo>
                  <a:cubicBezTo>
                    <a:pt x="11175" y="2514"/>
                    <a:pt x="10605" y="3368"/>
                    <a:pt x="9304" y="3489"/>
                  </a:cubicBezTo>
                  <a:lnTo>
                    <a:pt x="9324" y="3090"/>
                  </a:lnTo>
                  <a:cubicBezTo>
                    <a:pt x="9356" y="2969"/>
                    <a:pt x="9453" y="2873"/>
                    <a:pt x="9575" y="2844"/>
                  </a:cubicBezTo>
                  <a:cubicBezTo>
                    <a:pt x="9998" y="2740"/>
                    <a:pt x="10585" y="2484"/>
                    <a:pt x="11132" y="1860"/>
                  </a:cubicBezTo>
                  <a:close/>
                  <a:moveTo>
                    <a:pt x="8374" y="605"/>
                  </a:moveTo>
                  <a:cubicBezTo>
                    <a:pt x="9419" y="605"/>
                    <a:pt x="10481" y="853"/>
                    <a:pt x="10792" y="1329"/>
                  </a:cubicBezTo>
                  <a:cubicBezTo>
                    <a:pt x="10315" y="1937"/>
                    <a:pt x="9796" y="2171"/>
                    <a:pt x="9431" y="2260"/>
                  </a:cubicBezTo>
                  <a:cubicBezTo>
                    <a:pt x="9102" y="2341"/>
                    <a:pt x="8744" y="2672"/>
                    <a:pt x="8725" y="3035"/>
                  </a:cubicBezTo>
                  <a:lnTo>
                    <a:pt x="8704" y="3502"/>
                  </a:lnTo>
                  <a:lnTo>
                    <a:pt x="8120" y="3502"/>
                  </a:lnTo>
                  <a:lnTo>
                    <a:pt x="8097" y="3035"/>
                  </a:lnTo>
                  <a:cubicBezTo>
                    <a:pt x="8080" y="2675"/>
                    <a:pt x="7722" y="2341"/>
                    <a:pt x="7391" y="2260"/>
                  </a:cubicBezTo>
                  <a:cubicBezTo>
                    <a:pt x="7028" y="2171"/>
                    <a:pt x="6507" y="1937"/>
                    <a:pt x="6030" y="1329"/>
                  </a:cubicBezTo>
                  <a:cubicBezTo>
                    <a:pt x="6089" y="1252"/>
                    <a:pt x="6191" y="1146"/>
                    <a:pt x="6361" y="1041"/>
                  </a:cubicBezTo>
                  <a:cubicBezTo>
                    <a:pt x="6800" y="747"/>
                    <a:pt x="7582" y="605"/>
                    <a:pt x="8374" y="605"/>
                  </a:cubicBezTo>
                  <a:close/>
                  <a:moveTo>
                    <a:pt x="5001" y="2565"/>
                  </a:moveTo>
                  <a:cubicBezTo>
                    <a:pt x="5179" y="2870"/>
                    <a:pt x="5410" y="3144"/>
                    <a:pt x="5681" y="3369"/>
                  </a:cubicBezTo>
                  <a:lnTo>
                    <a:pt x="3158" y="6329"/>
                  </a:lnTo>
                  <a:lnTo>
                    <a:pt x="3158" y="3550"/>
                  </a:lnTo>
                  <a:lnTo>
                    <a:pt x="5001" y="2565"/>
                  </a:lnTo>
                  <a:close/>
                  <a:moveTo>
                    <a:pt x="11823" y="2563"/>
                  </a:moveTo>
                  <a:lnTo>
                    <a:pt x="13687" y="3550"/>
                  </a:lnTo>
                  <a:lnTo>
                    <a:pt x="13687" y="6332"/>
                  </a:lnTo>
                  <a:lnTo>
                    <a:pt x="11143" y="3368"/>
                  </a:lnTo>
                  <a:cubicBezTo>
                    <a:pt x="11414" y="3142"/>
                    <a:pt x="11645" y="2868"/>
                    <a:pt x="11823" y="2563"/>
                  </a:cubicBezTo>
                  <a:close/>
                  <a:moveTo>
                    <a:pt x="6181" y="3708"/>
                  </a:moveTo>
                  <a:cubicBezTo>
                    <a:pt x="6534" y="3899"/>
                    <a:pt x="6982" y="4051"/>
                    <a:pt x="7535" y="4092"/>
                  </a:cubicBezTo>
                  <a:lnTo>
                    <a:pt x="7535" y="9137"/>
                  </a:lnTo>
                  <a:lnTo>
                    <a:pt x="7535" y="9139"/>
                  </a:lnTo>
                  <a:cubicBezTo>
                    <a:pt x="5922" y="9352"/>
                    <a:pt x="3993" y="10050"/>
                    <a:pt x="3158" y="10373"/>
                  </a:cubicBezTo>
                  <a:lnTo>
                    <a:pt x="3158" y="7253"/>
                  </a:lnTo>
                  <a:lnTo>
                    <a:pt x="6181" y="3708"/>
                  </a:lnTo>
                  <a:close/>
                  <a:moveTo>
                    <a:pt x="10643" y="3706"/>
                  </a:moveTo>
                  <a:lnTo>
                    <a:pt x="13687" y="7253"/>
                  </a:lnTo>
                  <a:lnTo>
                    <a:pt x="13687" y="10376"/>
                  </a:lnTo>
                  <a:cubicBezTo>
                    <a:pt x="12848" y="10053"/>
                    <a:pt x="10907" y="9352"/>
                    <a:pt x="9289" y="9139"/>
                  </a:cubicBezTo>
                  <a:lnTo>
                    <a:pt x="9289" y="4092"/>
                  </a:lnTo>
                  <a:cubicBezTo>
                    <a:pt x="9844" y="4051"/>
                    <a:pt x="10289" y="3899"/>
                    <a:pt x="10643" y="3706"/>
                  </a:cubicBezTo>
                  <a:close/>
                  <a:moveTo>
                    <a:pt x="14286" y="3869"/>
                  </a:moveTo>
                  <a:lnTo>
                    <a:pt x="14948" y="4218"/>
                  </a:lnTo>
                  <a:cubicBezTo>
                    <a:pt x="15748" y="4702"/>
                    <a:pt x="16244" y="5586"/>
                    <a:pt x="16244" y="6527"/>
                  </a:cubicBezTo>
                  <a:lnTo>
                    <a:pt x="16244" y="12373"/>
                  </a:lnTo>
                  <a:lnTo>
                    <a:pt x="14286" y="14344"/>
                  </a:lnTo>
                  <a:lnTo>
                    <a:pt x="14286" y="10830"/>
                  </a:lnTo>
                  <a:cubicBezTo>
                    <a:pt x="14286" y="10822"/>
                    <a:pt x="14286" y="10816"/>
                    <a:pt x="14286" y="10810"/>
                  </a:cubicBezTo>
                  <a:lnTo>
                    <a:pt x="14286" y="7152"/>
                  </a:lnTo>
                  <a:lnTo>
                    <a:pt x="14286" y="7133"/>
                  </a:lnTo>
                  <a:lnTo>
                    <a:pt x="14286" y="3869"/>
                  </a:lnTo>
                  <a:close/>
                  <a:moveTo>
                    <a:pt x="7535" y="9744"/>
                  </a:moveTo>
                  <a:lnTo>
                    <a:pt x="7535" y="17093"/>
                  </a:lnTo>
                  <a:lnTo>
                    <a:pt x="3158" y="17093"/>
                  </a:lnTo>
                  <a:lnTo>
                    <a:pt x="3158" y="11018"/>
                  </a:lnTo>
                  <a:cubicBezTo>
                    <a:pt x="3780" y="10772"/>
                    <a:pt x="5856" y="9981"/>
                    <a:pt x="7535" y="9744"/>
                  </a:cubicBezTo>
                  <a:close/>
                  <a:moveTo>
                    <a:pt x="9289" y="9744"/>
                  </a:moveTo>
                  <a:cubicBezTo>
                    <a:pt x="10973" y="9983"/>
                    <a:pt x="13061" y="10773"/>
                    <a:pt x="13687" y="11021"/>
                  </a:cubicBezTo>
                  <a:lnTo>
                    <a:pt x="13687" y="17093"/>
                  </a:lnTo>
                  <a:lnTo>
                    <a:pt x="9289" y="17093"/>
                  </a:lnTo>
                  <a:lnTo>
                    <a:pt x="9289" y="9744"/>
                  </a:lnTo>
                  <a:close/>
                  <a:moveTo>
                    <a:pt x="600" y="13224"/>
                  </a:moveTo>
                  <a:lnTo>
                    <a:pt x="2559" y="15196"/>
                  </a:lnTo>
                  <a:lnTo>
                    <a:pt x="2559" y="18442"/>
                  </a:lnTo>
                  <a:lnTo>
                    <a:pt x="600" y="18442"/>
                  </a:lnTo>
                  <a:lnTo>
                    <a:pt x="600" y="13224"/>
                  </a:lnTo>
                  <a:close/>
                  <a:moveTo>
                    <a:pt x="7535" y="17693"/>
                  </a:moveTo>
                  <a:lnTo>
                    <a:pt x="7535" y="18442"/>
                  </a:lnTo>
                  <a:lnTo>
                    <a:pt x="3158" y="18442"/>
                  </a:lnTo>
                  <a:lnTo>
                    <a:pt x="3158" y="17693"/>
                  </a:lnTo>
                  <a:close/>
                  <a:moveTo>
                    <a:pt x="8690" y="4103"/>
                  </a:moveTo>
                  <a:lnTo>
                    <a:pt x="8690" y="18442"/>
                  </a:lnTo>
                  <a:lnTo>
                    <a:pt x="8134" y="18442"/>
                  </a:lnTo>
                  <a:lnTo>
                    <a:pt x="8134" y="4103"/>
                  </a:lnTo>
                  <a:close/>
                  <a:moveTo>
                    <a:pt x="16244" y="13224"/>
                  </a:moveTo>
                  <a:lnTo>
                    <a:pt x="16244" y="18442"/>
                  </a:lnTo>
                  <a:lnTo>
                    <a:pt x="14286" y="18442"/>
                  </a:lnTo>
                  <a:lnTo>
                    <a:pt x="14286" y="17393"/>
                  </a:lnTo>
                  <a:lnTo>
                    <a:pt x="14286" y="15196"/>
                  </a:lnTo>
                  <a:lnTo>
                    <a:pt x="16244" y="13224"/>
                  </a:lnTo>
                  <a:close/>
                  <a:moveTo>
                    <a:pt x="2464" y="19041"/>
                  </a:moveTo>
                  <a:lnTo>
                    <a:pt x="2233" y="19881"/>
                  </a:lnTo>
                  <a:lnTo>
                    <a:pt x="926" y="19881"/>
                  </a:lnTo>
                  <a:lnTo>
                    <a:pt x="695" y="19041"/>
                  </a:lnTo>
                  <a:close/>
                  <a:moveTo>
                    <a:pt x="16151" y="19041"/>
                  </a:moveTo>
                  <a:lnTo>
                    <a:pt x="15918" y="19881"/>
                  </a:lnTo>
                  <a:lnTo>
                    <a:pt x="14613" y="19881"/>
                  </a:lnTo>
                  <a:lnTo>
                    <a:pt x="14381" y="19041"/>
                  </a:lnTo>
                  <a:close/>
                  <a:moveTo>
                    <a:pt x="8413" y="0"/>
                  </a:moveTo>
                  <a:cubicBezTo>
                    <a:pt x="7062" y="0"/>
                    <a:pt x="5711" y="404"/>
                    <a:pt x="5405" y="1211"/>
                  </a:cubicBezTo>
                  <a:lnTo>
                    <a:pt x="4924" y="1925"/>
                  </a:lnTo>
                  <a:lnTo>
                    <a:pt x="1608" y="3691"/>
                  </a:lnTo>
                  <a:cubicBezTo>
                    <a:pt x="1603" y="3694"/>
                    <a:pt x="1598" y="3697"/>
                    <a:pt x="1594" y="3699"/>
                  </a:cubicBezTo>
                  <a:cubicBezTo>
                    <a:pt x="610" y="4290"/>
                    <a:pt x="1" y="5373"/>
                    <a:pt x="1" y="6525"/>
                  </a:cubicBezTo>
                  <a:lnTo>
                    <a:pt x="1" y="7486"/>
                  </a:lnTo>
                  <a:cubicBezTo>
                    <a:pt x="1" y="7679"/>
                    <a:pt x="150" y="7776"/>
                    <a:pt x="300" y="7776"/>
                  </a:cubicBezTo>
                  <a:cubicBezTo>
                    <a:pt x="450" y="7776"/>
                    <a:pt x="600" y="7679"/>
                    <a:pt x="600" y="7486"/>
                  </a:cubicBezTo>
                  <a:lnTo>
                    <a:pt x="600" y="6525"/>
                  </a:lnTo>
                  <a:cubicBezTo>
                    <a:pt x="600" y="5584"/>
                    <a:pt x="1096" y="4702"/>
                    <a:pt x="1896" y="4218"/>
                  </a:cubicBezTo>
                  <a:lnTo>
                    <a:pt x="2557" y="3867"/>
                  </a:lnTo>
                  <a:lnTo>
                    <a:pt x="2557" y="14344"/>
                  </a:lnTo>
                  <a:lnTo>
                    <a:pt x="600" y="12373"/>
                  </a:lnTo>
                  <a:lnTo>
                    <a:pt x="600" y="9082"/>
                  </a:lnTo>
                  <a:cubicBezTo>
                    <a:pt x="600" y="8887"/>
                    <a:pt x="450" y="8790"/>
                    <a:pt x="300" y="8790"/>
                  </a:cubicBezTo>
                  <a:cubicBezTo>
                    <a:pt x="150" y="8790"/>
                    <a:pt x="1" y="8887"/>
                    <a:pt x="1" y="9082"/>
                  </a:cubicBezTo>
                  <a:lnTo>
                    <a:pt x="1" y="18749"/>
                  </a:lnTo>
                  <a:lnTo>
                    <a:pt x="1" y="18752"/>
                  </a:lnTo>
                  <a:cubicBezTo>
                    <a:pt x="1" y="18753"/>
                    <a:pt x="1" y="18755"/>
                    <a:pt x="1" y="18756"/>
                  </a:cubicBezTo>
                  <a:cubicBezTo>
                    <a:pt x="1" y="18758"/>
                    <a:pt x="1" y="18758"/>
                    <a:pt x="1" y="18759"/>
                  </a:cubicBezTo>
                  <a:cubicBezTo>
                    <a:pt x="1" y="18761"/>
                    <a:pt x="1" y="18762"/>
                    <a:pt x="1" y="18764"/>
                  </a:cubicBezTo>
                  <a:cubicBezTo>
                    <a:pt x="1" y="18765"/>
                    <a:pt x="1" y="18767"/>
                    <a:pt x="1" y="18769"/>
                  </a:cubicBezTo>
                  <a:cubicBezTo>
                    <a:pt x="1" y="18770"/>
                    <a:pt x="1" y="18770"/>
                    <a:pt x="1" y="18772"/>
                  </a:cubicBezTo>
                  <a:cubicBezTo>
                    <a:pt x="4" y="18790"/>
                    <a:pt x="7" y="18810"/>
                    <a:pt x="13" y="18827"/>
                  </a:cubicBezTo>
                  <a:lnTo>
                    <a:pt x="410" y="20261"/>
                  </a:lnTo>
                  <a:cubicBezTo>
                    <a:pt x="445" y="20391"/>
                    <a:pt x="563" y="20481"/>
                    <a:pt x="698" y="20481"/>
                  </a:cubicBezTo>
                  <a:lnTo>
                    <a:pt x="2459" y="20481"/>
                  </a:lnTo>
                  <a:cubicBezTo>
                    <a:pt x="2594" y="20481"/>
                    <a:pt x="2712" y="20391"/>
                    <a:pt x="2749" y="20261"/>
                  </a:cubicBezTo>
                  <a:lnTo>
                    <a:pt x="3086" y="19043"/>
                  </a:lnTo>
                  <a:lnTo>
                    <a:pt x="10749" y="19043"/>
                  </a:lnTo>
                  <a:cubicBezTo>
                    <a:pt x="11137" y="19043"/>
                    <a:pt x="11137" y="18442"/>
                    <a:pt x="10749" y="18442"/>
                  </a:cubicBezTo>
                  <a:lnTo>
                    <a:pt x="9289" y="18442"/>
                  </a:lnTo>
                  <a:lnTo>
                    <a:pt x="9289" y="17693"/>
                  </a:lnTo>
                  <a:lnTo>
                    <a:pt x="13686" y="17693"/>
                  </a:lnTo>
                  <a:lnTo>
                    <a:pt x="13686" y="18442"/>
                  </a:lnTo>
                  <a:lnTo>
                    <a:pt x="12341" y="18442"/>
                  </a:lnTo>
                  <a:cubicBezTo>
                    <a:pt x="11953" y="18442"/>
                    <a:pt x="11953" y="19043"/>
                    <a:pt x="12341" y="19043"/>
                  </a:cubicBezTo>
                  <a:lnTo>
                    <a:pt x="13758" y="19043"/>
                  </a:lnTo>
                  <a:lnTo>
                    <a:pt x="14095" y="20261"/>
                  </a:lnTo>
                  <a:cubicBezTo>
                    <a:pt x="14132" y="20391"/>
                    <a:pt x="14249" y="20481"/>
                    <a:pt x="14384" y="20481"/>
                  </a:cubicBezTo>
                  <a:lnTo>
                    <a:pt x="16146" y="20481"/>
                  </a:lnTo>
                  <a:cubicBezTo>
                    <a:pt x="16281" y="20481"/>
                    <a:pt x="16399" y="20391"/>
                    <a:pt x="16436" y="20261"/>
                  </a:cubicBezTo>
                  <a:lnTo>
                    <a:pt x="16832" y="18827"/>
                  </a:lnTo>
                  <a:cubicBezTo>
                    <a:pt x="16837" y="18810"/>
                    <a:pt x="16840" y="18790"/>
                    <a:pt x="16843" y="18772"/>
                  </a:cubicBezTo>
                  <a:cubicBezTo>
                    <a:pt x="16843" y="18772"/>
                    <a:pt x="16843" y="18770"/>
                    <a:pt x="16843" y="18769"/>
                  </a:cubicBezTo>
                  <a:cubicBezTo>
                    <a:pt x="16843" y="18767"/>
                    <a:pt x="16843" y="18765"/>
                    <a:pt x="16843" y="18764"/>
                  </a:cubicBezTo>
                  <a:cubicBezTo>
                    <a:pt x="16843" y="18762"/>
                    <a:pt x="16843" y="18761"/>
                    <a:pt x="16843" y="18759"/>
                  </a:cubicBezTo>
                  <a:cubicBezTo>
                    <a:pt x="16843" y="18758"/>
                    <a:pt x="16843" y="18758"/>
                    <a:pt x="16845" y="18756"/>
                  </a:cubicBezTo>
                  <a:cubicBezTo>
                    <a:pt x="16845" y="18755"/>
                    <a:pt x="16845" y="18753"/>
                    <a:pt x="16845" y="18750"/>
                  </a:cubicBezTo>
                  <a:lnTo>
                    <a:pt x="16845" y="18749"/>
                  </a:lnTo>
                  <a:cubicBezTo>
                    <a:pt x="16845" y="18749"/>
                    <a:pt x="16845" y="6527"/>
                    <a:pt x="16845" y="6525"/>
                  </a:cubicBezTo>
                  <a:cubicBezTo>
                    <a:pt x="16845" y="5373"/>
                    <a:pt x="16233" y="4290"/>
                    <a:pt x="15250" y="3699"/>
                  </a:cubicBezTo>
                  <a:cubicBezTo>
                    <a:pt x="15245" y="3697"/>
                    <a:pt x="15241" y="3694"/>
                    <a:pt x="15236" y="3691"/>
                  </a:cubicBezTo>
                  <a:lnTo>
                    <a:pt x="11898" y="1925"/>
                  </a:lnTo>
                  <a:lnTo>
                    <a:pt x="11418" y="1212"/>
                  </a:lnTo>
                  <a:cubicBezTo>
                    <a:pt x="11111" y="404"/>
                    <a:pt x="9762" y="0"/>
                    <a:pt x="8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73"/>
            <p:cNvSpPr/>
            <p:nvPr/>
          </p:nvSpPr>
          <p:spPr>
            <a:xfrm>
              <a:off x="2967303" y="4248486"/>
              <a:ext cx="67054" cy="70370"/>
            </a:xfrm>
            <a:custGeom>
              <a:avLst/>
              <a:gdLst/>
              <a:ahLst/>
              <a:cxnLst/>
              <a:rect l="l" t="t" r="r" b="b"/>
              <a:pathLst>
                <a:path w="3013" h="3162" extrusionOk="0">
                  <a:moveTo>
                    <a:pt x="430" y="0"/>
                  </a:moveTo>
                  <a:cubicBezTo>
                    <a:pt x="208" y="0"/>
                    <a:pt x="0" y="274"/>
                    <a:pt x="188" y="495"/>
                  </a:cubicBezTo>
                  <a:lnTo>
                    <a:pt x="2370" y="3055"/>
                  </a:lnTo>
                  <a:cubicBezTo>
                    <a:pt x="2434" y="3130"/>
                    <a:pt x="2511" y="3162"/>
                    <a:pt x="2585" y="3162"/>
                  </a:cubicBezTo>
                  <a:cubicBezTo>
                    <a:pt x="2807" y="3162"/>
                    <a:pt x="3012" y="2884"/>
                    <a:pt x="2826" y="2666"/>
                  </a:cubicBezTo>
                  <a:lnTo>
                    <a:pt x="645" y="106"/>
                  </a:lnTo>
                  <a:cubicBezTo>
                    <a:pt x="581" y="31"/>
                    <a:pt x="505" y="0"/>
                    <a:pt x="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73"/>
            <p:cNvSpPr/>
            <p:nvPr/>
          </p:nvSpPr>
          <p:spPr>
            <a:xfrm>
              <a:off x="2827497" y="4248486"/>
              <a:ext cx="67077" cy="70370"/>
            </a:xfrm>
            <a:custGeom>
              <a:avLst/>
              <a:gdLst/>
              <a:ahLst/>
              <a:cxnLst/>
              <a:rect l="l" t="t" r="r" b="b"/>
              <a:pathLst>
                <a:path w="3014" h="3162" extrusionOk="0">
                  <a:moveTo>
                    <a:pt x="2583" y="0"/>
                  </a:moveTo>
                  <a:cubicBezTo>
                    <a:pt x="2509" y="0"/>
                    <a:pt x="2432" y="31"/>
                    <a:pt x="2369" y="106"/>
                  </a:cubicBezTo>
                  <a:lnTo>
                    <a:pt x="188" y="2666"/>
                  </a:lnTo>
                  <a:cubicBezTo>
                    <a:pt x="1" y="2884"/>
                    <a:pt x="205" y="3162"/>
                    <a:pt x="428" y="3162"/>
                  </a:cubicBezTo>
                  <a:cubicBezTo>
                    <a:pt x="503" y="3162"/>
                    <a:pt x="579" y="3130"/>
                    <a:pt x="644" y="3055"/>
                  </a:cubicBezTo>
                  <a:lnTo>
                    <a:pt x="2826" y="495"/>
                  </a:lnTo>
                  <a:cubicBezTo>
                    <a:pt x="3014" y="274"/>
                    <a:pt x="2805" y="0"/>
                    <a:pt x="2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4" name="Google Shape;1954;p73"/>
          <p:cNvGrpSpPr/>
          <p:nvPr/>
        </p:nvGrpSpPr>
        <p:grpSpPr>
          <a:xfrm>
            <a:off x="4012042" y="1984262"/>
            <a:ext cx="460612" cy="402237"/>
            <a:chOff x="4012042" y="1984262"/>
            <a:chExt cx="460612" cy="402237"/>
          </a:xfrm>
        </p:grpSpPr>
        <p:sp>
          <p:nvSpPr>
            <p:cNvPr id="1955" name="Google Shape;1955;p73"/>
            <p:cNvSpPr/>
            <p:nvPr/>
          </p:nvSpPr>
          <p:spPr>
            <a:xfrm>
              <a:off x="4012042" y="1984262"/>
              <a:ext cx="460612" cy="402237"/>
            </a:xfrm>
            <a:custGeom>
              <a:avLst/>
              <a:gdLst/>
              <a:ahLst/>
              <a:cxnLst/>
              <a:rect l="l" t="t" r="r" b="b"/>
              <a:pathLst>
                <a:path w="20697" h="18074" extrusionOk="0">
                  <a:moveTo>
                    <a:pt x="19763" y="601"/>
                  </a:moveTo>
                  <a:lnTo>
                    <a:pt x="19236" y="1425"/>
                  </a:lnTo>
                  <a:lnTo>
                    <a:pt x="17267" y="1425"/>
                  </a:lnTo>
                  <a:cubicBezTo>
                    <a:pt x="16826" y="1425"/>
                    <a:pt x="16412" y="1596"/>
                    <a:pt x="16100" y="1909"/>
                  </a:cubicBezTo>
                  <a:lnTo>
                    <a:pt x="14365" y="3643"/>
                  </a:lnTo>
                  <a:cubicBezTo>
                    <a:pt x="14171" y="3450"/>
                    <a:pt x="13978" y="3256"/>
                    <a:pt x="13785" y="3061"/>
                  </a:cubicBezTo>
                  <a:cubicBezTo>
                    <a:pt x="14367" y="2477"/>
                    <a:pt x="14949" y="1895"/>
                    <a:pt x="15531" y="1313"/>
                  </a:cubicBezTo>
                  <a:cubicBezTo>
                    <a:pt x="15991" y="853"/>
                    <a:pt x="16601" y="601"/>
                    <a:pt x="17249" y="601"/>
                  </a:cubicBezTo>
                  <a:close/>
                  <a:moveTo>
                    <a:pt x="12432" y="2899"/>
                  </a:moveTo>
                  <a:cubicBezTo>
                    <a:pt x="12691" y="2899"/>
                    <a:pt x="12953" y="3037"/>
                    <a:pt x="13128" y="3251"/>
                  </a:cubicBezTo>
                  <a:lnTo>
                    <a:pt x="14385" y="4515"/>
                  </a:lnTo>
                  <a:cubicBezTo>
                    <a:pt x="14675" y="4806"/>
                    <a:pt x="14675" y="5281"/>
                    <a:pt x="14385" y="5572"/>
                  </a:cubicBezTo>
                  <a:lnTo>
                    <a:pt x="14094" y="5863"/>
                  </a:lnTo>
                  <a:lnTo>
                    <a:pt x="11645" y="3401"/>
                  </a:lnTo>
                  <a:lnTo>
                    <a:pt x="11936" y="3108"/>
                  </a:lnTo>
                  <a:cubicBezTo>
                    <a:pt x="12081" y="2963"/>
                    <a:pt x="12256" y="2899"/>
                    <a:pt x="12432" y="2899"/>
                  </a:cubicBezTo>
                  <a:close/>
                  <a:moveTo>
                    <a:pt x="10280" y="9694"/>
                  </a:moveTo>
                  <a:lnTo>
                    <a:pt x="10280" y="11962"/>
                  </a:lnTo>
                  <a:cubicBezTo>
                    <a:pt x="10280" y="12291"/>
                    <a:pt x="10152" y="12602"/>
                    <a:pt x="9920" y="12835"/>
                  </a:cubicBezTo>
                  <a:lnTo>
                    <a:pt x="9520" y="13238"/>
                  </a:lnTo>
                  <a:lnTo>
                    <a:pt x="8817" y="11164"/>
                  </a:lnTo>
                  <a:cubicBezTo>
                    <a:pt x="9302" y="10676"/>
                    <a:pt x="10280" y="9694"/>
                    <a:pt x="10280" y="9694"/>
                  </a:cubicBezTo>
                  <a:close/>
                  <a:moveTo>
                    <a:pt x="10880" y="9633"/>
                  </a:moveTo>
                  <a:cubicBezTo>
                    <a:pt x="11162" y="9797"/>
                    <a:pt x="11318" y="10007"/>
                    <a:pt x="11671" y="10041"/>
                  </a:cubicBezTo>
                  <a:lnTo>
                    <a:pt x="11671" y="12950"/>
                  </a:lnTo>
                  <a:cubicBezTo>
                    <a:pt x="11671" y="13128"/>
                    <a:pt x="11599" y="13301"/>
                    <a:pt x="11475" y="13426"/>
                  </a:cubicBezTo>
                  <a:lnTo>
                    <a:pt x="8800" y="16115"/>
                  </a:lnTo>
                  <a:cubicBezTo>
                    <a:pt x="8672" y="16244"/>
                    <a:pt x="8501" y="16308"/>
                    <a:pt x="8331" y="16308"/>
                  </a:cubicBezTo>
                  <a:cubicBezTo>
                    <a:pt x="8160" y="16308"/>
                    <a:pt x="7990" y="16244"/>
                    <a:pt x="7862" y="16115"/>
                  </a:cubicBezTo>
                  <a:lnTo>
                    <a:pt x="5875" y="14120"/>
                  </a:lnTo>
                  <a:lnTo>
                    <a:pt x="8343" y="11640"/>
                  </a:lnTo>
                  <a:lnTo>
                    <a:pt x="9106" y="13889"/>
                  </a:lnTo>
                  <a:cubicBezTo>
                    <a:pt x="9152" y="14022"/>
                    <a:pt x="9271" y="14092"/>
                    <a:pt x="9391" y="14092"/>
                  </a:cubicBezTo>
                  <a:cubicBezTo>
                    <a:pt x="9468" y="14092"/>
                    <a:pt x="9545" y="14063"/>
                    <a:pt x="9604" y="14004"/>
                  </a:cubicBezTo>
                  <a:lnTo>
                    <a:pt x="10345" y="13259"/>
                  </a:lnTo>
                  <a:cubicBezTo>
                    <a:pt x="10690" y="12912"/>
                    <a:pt x="10880" y="12452"/>
                    <a:pt x="10880" y="11962"/>
                  </a:cubicBezTo>
                  <a:lnTo>
                    <a:pt x="10880" y="9633"/>
                  </a:lnTo>
                  <a:close/>
                  <a:moveTo>
                    <a:pt x="10493" y="3311"/>
                  </a:moveTo>
                  <a:cubicBezTo>
                    <a:pt x="10626" y="3311"/>
                    <a:pt x="10759" y="3361"/>
                    <a:pt x="10859" y="3461"/>
                  </a:cubicBezTo>
                  <a:lnTo>
                    <a:pt x="14038" y="6657"/>
                  </a:lnTo>
                  <a:cubicBezTo>
                    <a:pt x="14238" y="6859"/>
                    <a:pt x="14238" y="7187"/>
                    <a:pt x="14038" y="7389"/>
                  </a:cubicBezTo>
                  <a:lnTo>
                    <a:pt x="12142" y="9293"/>
                  </a:lnTo>
                  <a:cubicBezTo>
                    <a:pt x="12044" y="9392"/>
                    <a:pt x="11911" y="9441"/>
                    <a:pt x="11777" y="9441"/>
                  </a:cubicBezTo>
                  <a:cubicBezTo>
                    <a:pt x="11644" y="9441"/>
                    <a:pt x="11510" y="9391"/>
                    <a:pt x="11412" y="9293"/>
                  </a:cubicBezTo>
                  <a:cubicBezTo>
                    <a:pt x="11199" y="9078"/>
                    <a:pt x="10910" y="8971"/>
                    <a:pt x="10622" y="8971"/>
                  </a:cubicBezTo>
                  <a:cubicBezTo>
                    <a:pt x="10333" y="8971"/>
                    <a:pt x="10045" y="9078"/>
                    <a:pt x="9831" y="9293"/>
                  </a:cubicBezTo>
                  <a:lnTo>
                    <a:pt x="5241" y="13907"/>
                  </a:lnTo>
                  <a:cubicBezTo>
                    <a:pt x="4737" y="14404"/>
                    <a:pt x="4392" y="15125"/>
                    <a:pt x="4996" y="15732"/>
                  </a:cubicBezTo>
                  <a:lnTo>
                    <a:pt x="5365" y="16104"/>
                  </a:lnTo>
                  <a:lnTo>
                    <a:pt x="4944" y="16529"/>
                  </a:lnTo>
                  <a:cubicBezTo>
                    <a:pt x="4845" y="16628"/>
                    <a:pt x="4712" y="16678"/>
                    <a:pt x="4580" y="16678"/>
                  </a:cubicBezTo>
                  <a:cubicBezTo>
                    <a:pt x="4447" y="16678"/>
                    <a:pt x="4314" y="16628"/>
                    <a:pt x="4214" y="16529"/>
                  </a:cubicBezTo>
                  <a:lnTo>
                    <a:pt x="2586" y="14891"/>
                  </a:lnTo>
                  <a:cubicBezTo>
                    <a:pt x="2523" y="14828"/>
                    <a:pt x="2453" y="14801"/>
                    <a:pt x="2384" y="14801"/>
                  </a:cubicBezTo>
                  <a:cubicBezTo>
                    <a:pt x="2154" y="14801"/>
                    <a:pt x="1949" y="15102"/>
                    <a:pt x="2160" y="15314"/>
                  </a:cubicBezTo>
                  <a:lnTo>
                    <a:pt x="3399" y="16561"/>
                  </a:lnTo>
                  <a:cubicBezTo>
                    <a:pt x="3249" y="16699"/>
                    <a:pt x="3052" y="16773"/>
                    <a:pt x="2857" y="16773"/>
                  </a:cubicBezTo>
                  <a:cubicBezTo>
                    <a:pt x="2672" y="16773"/>
                    <a:pt x="2489" y="16707"/>
                    <a:pt x="2347" y="16564"/>
                  </a:cubicBezTo>
                  <a:lnTo>
                    <a:pt x="948" y="15157"/>
                  </a:lnTo>
                  <a:cubicBezTo>
                    <a:pt x="659" y="14866"/>
                    <a:pt x="659" y="14391"/>
                    <a:pt x="948" y="14100"/>
                  </a:cubicBezTo>
                  <a:lnTo>
                    <a:pt x="950" y="14097"/>
                  </a:lnTo>
                  <a:lnTo>
                    <a:pt x="1037" y="14186"/>
                  </a:lnTo>
                  <a:cubicBezTo>
                    <a:pt x="1100" y="14249"/>
                    <a:pt x="1170" y="14275"/>
                    <a:pt x="1239" y="14275"/>
                  </a:cubicBezTo>
                  <a:cubicBezTo>
                    <a:pt x="1469" y="14275"/>
                    <a:pt x="1675" y="13975"/>
                    <a:pt x="1463" y="13762"/>
                  </a:cubicBezTo>
                  <a:lnTo>
                    <a:pt x="1036" y="13333"/>
                  </a:lnTo>
                  <a:cubicBezTo>
                    <a:pt x="835" y="13131"/>
                    <a:pt x="835" y="12803"/>
                    <a:pt x="1036" y="12601"/>
                  </a:cubicBezTo>
                  <a:lnTo>
                    <a:pt x="10128" y="3461"/>
                  </a:lnTo>
                  <a:cubicBezTo>
                    <a:pt x="10227" y="3361"/>
                    <a:pt x="10360" y="3311"/>
                    <a:pt x="10493" y="3311"/>
                  </a:cubicBezTo>
                  <a:close/>
                  <a:moveTo>
                    <a:pt x="17249" y="0"/>
                  </a:moveTo>
                  <a:cubicBezTo>
                    <a:pt x="16440" y="0"/>
                    <a:pt x="15680" y="316"/>
                    <a:pt x="15107" y="887"/>
                  </a:cubicBezTo>
                  <a:cubicBezTo>
                    <a:pt x="14525" y="1471"/>
                    <a:pt x="13943" y="2053"/>
                    <a:pt x="13359" y="2635"/>
                  </a:cubicBezTo>
                  <a:cubicBezTo>
                    <a:pt x="13106" y="2406"/>
                    <a:pt x="12784" y="2293"/>
                    <a:pt x="12462" y="2293"/>
                  </a:cubicBezTo>
                  <a:cubicBezTo>
                    <a:pt x="12116" y="2293"/>
                    <a:pt x="11770" y="2424"/>
                    <a:pt x="11511" y="2684"/>
                  </a:cubicBezTo>
                  <a:lnTo>
                    <a:pt x="11219" y="2978"/>
                  </a:lnTo>
                  <a:cubicBezTo>
                    <a:pt x="11012" y="2800"/>
                    <a:pt x="10753" y="2711"/>
                    <a:pt x="10495" y="2711"/>
                  </a:cubicBezTo>
                  <a:cubicBezTo>
                    <a:pt x="10206" y="2711"/>
                    <a:pt x="9918" y="2821"/>
                    <a:pt x="9702" y="3038"/>
                  </a:cubicBezTo>
                  <a:lnTo>
                    <a:pt x="610" y="12178"/>
                  </a:lnTo>
                  <a:cubicBezTo>
                    <a:pt x="205" y="12585"/>
                    <a:pt x="179" y="13230"/>
                    <a:pt x="532" y="13668"/>
                  </a:cubicBezTo>
                  <a:lnTo>
                    <a:pt x="522" y="13676"/>
                  </a:lnTo>
                  <a:cubicBezTo>
                    <a:pt x="0" y="14201"/>
                    <a:pt x="0" y="15056"/>
                    <a:pt x="522" y="15580"/>
                  </a:cubicBezTo>
                  <a:lnTo>
                    <a:pt x="1923" y="16987"/>
                  </a:lnTo>
                  <a:cubicBezTo>
                    <a:pt x="2181" y="17247"/>
                    <a:pt x="2526" y="17377"/>
                    <a:pt x="2872" y="17377"/>
                  </a:cubicBezTo>
                  <a:cubicBezTo>
                    <a:pt x="3218" y="17377"/>
                    <a:pt x="3563" y="17247"/>
                    <a:pt x="3822" y="16987"/>
                  </a:cubicBezTo>
                  <a:cubicBezTo>
                    <a:pt x="4036" y="17179"/>
                    <a:pt x="4308" y="17277"/>
                    <a:pt x="4581" y="17277"/>
                  </a:cubicBezTo>
                  <a:cubicBezTo>
                    <a:pt x="4867" y="17277"/>
                    <a:pt x="5153" y="17169"/>
                    <a:pt x="5370" y="16951"/>
                  </a:cubicBezTo>
                  <a:lnTo>
                    <a:pt x="5782" y="16538"/>
                  </a:lnTo>
                  <a:lnTo>
                    <a:pt x="6607" y="17367"/>
                  </a:lnTo>
                  <a:cubicBezTo>
                    <a:pt x="7076" y="17838"/>
                    <a:pt x="7704" y="18073"/>
                    <a:pt x="8331" y="18073"/>
                  </a:cubicBezTo>
                  <a:cubicBezTo>
                    <a:pt x="8959" y="18073"/>
                    <a:pt x="9586" y="17838"/>
                    <a:pt x="10056" y="17367"/>
                  </a:cubicBezTo>
                  <a:lnTo>
                    <a:pt x="12731" y="14678"/>
                  </a:lnTo>
                  <a:cubicBezTo>
                    <a:pt x="13537" y="13849"/>
                    <a:pt x="13446" y="13068"/>
                    <a:pt x="13443" y="12012"/>
                  </a:cubicBezTo>
                  <a:cubicBezTo>
                    <a:pt x="13443" y="11818"/>
                    <a:pt x="13293" y="11720"/>
                    <a:pt x="13143" y="11720"/>
                  </a:cubicBezTo>
                  <a:cubicBezTo>
                    <a:pt x="12993" y="11720"/>
                    <a:pt x="12843" y="11818"/>
                    <a:pt x="12843" y="12012"/>
                  </a:cubicBezTo>
                  <a:lnTo>
                    <a:pt x="12843" y="12950"/>
                  </a:lnTo>
                  <a:cubicBezTo>
                    <a:pt x="12843" y="13443"/>
                    <a:pt x="12651" y="13906"/>
                    <a:pt x="12305" y="14255"/>
                  </a:cubicBezTo>
                  <a:lnTo>
                    <a:pt x="9630" y="16944"/>
                  </a:lnTo>
                  <a:cubicBezTo>
                    <a:pt x="9278" y="17298"/>
                    <a:pt x="8805" y="17475"/>
                    <a:pt x="8331" y="17475"/>
                  </a:cubicBezTo>
                  <a:cubicBezTo>
                    <a:pt x="7858" y="17475"/>
                    <a:pt x="7385" y="17298"/>
                    <a:pt x="7032" y="16944"/>
                  </a:cubicBezTo>
                  <a:lnTo>
                    <a:pt x="5422" y="15309"/>
                  </a:lnTo>
                  <a:cubicBezTo>
                    <a:pt x="5203" y="15090"/>
                    <a:pt x="5235" y="14750"/>
                    <a:pt x="5452" y="14546"/>
                  </a:cubicBezTo>
                  <a:lnTo>
                    <a:pt x="7436" y="16538"/>
                  </a:lnTo>
                  <a:cubicBezTo>
                    <a:pt x="7678" y="16781"/>
                    <a:pt x="8005" y="16903"/>
                    <a:pt x="8332" y="16903"/>
                  </a:cubicBezTo>
                  <a:cubicBezTo>
                    <a:pt x="8658" y="16903"/>
                    <a:pt x="8984" y="16781"/>
                    <a:pt x="9226" y="16538"/>
                  </a:cubicBezTo>
                  <a:lnTo>
                    <a:pt x="11900" y="13849"/>
                  </a:lnTo>
                  <a:cubicBezTo>
                    <a:pt x="12136" y="13613"/>
                    <a:pt x="12271" y="13285"/>
                    <a:pt x="12271" y="12950"/>
                  </a:cubicBezTo>
                  <a:lnTo>
                    <a:pt x="12271" y="9930"/>
                  </a:lnTo>
                  <a:cubicBezTo>
                    <a:pt x="12380" y="9877"/>
                    <a:pt x="12479" y="9805"/>
                    <a:pt x="12568" y="9716"/>
                  </a:cubicBezTo>
                  <a:lnTo>
                    <a:pt x="12843" y="9440"/>
                  </a:lnTo>
                  <a:lnTo>
                    <a:pt x="12843" y="10309"/>
                  </a:lnTo>
                  <a:cubicBezTo>
                    <a:pt x="12843" y="10503"/>
                    <a:pt x="12993" y="10601"/>
                    <a:pt x="13143" y="10601"/>
                  </a:cubicBezTo>
                  <a:cubicBezTo>
                    <a:pt x="13293" y="10601"/>
                    <a:pt x="13443" y="10503"/>
                    <a:pt x="13443" y="10309"/>
                  </a:cubicBezTo>
                  <a:lnTo>
                    <a:pt x="13443" y="8837"/>
                  </a:lnTo>
                  <a:lnTo>
                    <a:pt x="14462" y="7812"/>
                  </a:lnTo>
                  <a:cubicBezTo>
                    <a:pt x="14877" y="7395"/>
                    <a:pt x="14894" y="6729"/>
                    <a:pt x="14517" y="6292"/>
                  </a:cubicBezTo>
                  <a:lnTo>
                    <a:pt x="14810" y="5996"/>
                  </a:lnTo>
                  <a:cubicBezTo>
                    <a:pt x="15344" y="5459"/>
                    <a:pt x="15301" y="4599"/>
                    <a:pt x="14788" y="4069"/>
                  </a:cubicBezTo>
                  <a:lnTo>
                    <a:pt x="16524" y="2333"/>
                  </a:lnTo>
                  <a:cubicBezTo>
                    <a:pt x="16723" y="2134"/>
                    <a:pt x="16987" y="2024"/>
                    <a:pt x="17268" y="2024"/>
                  </a:cubicBezTo>
                  <a:lnTo>
                    <a:pt x="19401" y="2024"/>
                  </a:lnTo>
                  <a:cubicBezTo>
                    <a:pt x="19504" y="2024"/>
                    <a:pt x="19599" y="1972"/>
                    <a:pt x="19654" y="1886"/>
                  </a:cubicBezTo>
                  <a:lnTo>
                    <a:pt x="20564" y="461"/>
                  </a:lnTo>
                  <a:cubicBezTo>
                    <a:pt x="20697" y="253"/>
                    <a:pt x="20527" y="0"/>
                    <a:pt x="20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73"/>
            <p:cNvSpPr/>
            <p:nvPr/>
          </p:nvSpPr>
          <p:spPr>
            <a:xfrm>
              <a:off x="4082657" y="2106821"/>
              <a:ext cx="154272" cy="151468"/>
            </a:xfrm>
            <a:custGeom>
              <a:avLst/>
              <a:gdLst/>
              <a:ahLst/>
              <a:cxnLst/>
              <a:rect l="l" t="t" r="r" b="b"/>
              <a:pathLst>
                <a:path w="6932" h="6806" extrusionOk="0">
                  <a:moveTo>
                    <a:pt x="6602" y="1"/>
                  </a:moveTo>
                  <a:cubicBezTo>
                    <a:pt x="6526" y="1"/>
                    <a:pt x="6449" y="30"/>
                    <a:pt x="6390" y="89"/>
                  </a:cubicBezTo>
                  <a:lnTo>
                    <a:pt x="208" y="6292"/>
                  </a:lnTo>
                  <a:cubicBezTo>
                    <a:pt x="0" y="6516"/>
                    <a:pt x="191" y="6806"/>
                    <a:pt x="422" y="6806"/>
                  </a:cubicBezTo>
                  <a:cubicBezTo>
                    <a:pt x="493" y="6806"/>
                    <a:pt x="567" y="6779"/>
                    <a:pt x="634" y="6715"/>
                  </a:cubicBezTo>
                  <a:lnTo>
                    <a:pt x="6816" y="512"/>
                  </a:lnTo>
                  <a:cubicBezTo>
                    <a:pt x="6932" y="396"/>
                    <a:pt x="6932" y="206"/>
                    <a:pt x="6814" y="89"/>
                  </a:cubicBezTo>
                  <a:cubicBezTo>
                    <a:pt x="6756" y="30"/>
                    <a:pt x="6679" y="1"/>
                    <a:pt x="6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73"/>
            <p:cNvSpPr/>
            <p:nvPr/>
          </p:nvSpPr>
          <p:spPr>
            <a:xfrm>
              <a:off x="4413967" y="2041702"/>
              <a:ext cx="55860" cy="84102"/>
            </a:xfrm>
            <a:custGeom>
              <a:avLst/>
              <a:gdLst/>
              <a:ahLst/>
              <a:cxnLst/>
              <a:rect l="l" t="t" r="r" b="b"/>
              <a:pathLst>
                <a:path w="2510" h="3779" extrusionOk="0">
                  <a:moveTo>
                    <a:pt x="1255" y="929"/>
                  </a:moveTo>
                  <a:cubicBezTo>
                    <a:pt x="1704" y="1785"/>
                    <a:pt x="1909" y="2363"/>
                    <a:pt x="1909" y="2521"/>
                  </a:cubicBezTo>
                  <a:cubicBezTo>
                    <a:pt x="1909" y="2884"/>
                    <a:pt x="1615" y="3178"/>
                    <a:pt x="1255" y="3178"/>
                  </a:cubicBezTo>
                  <a:cubicBezTo>
                    <a:pt x="894" y="3178"/>
                    <a:pt x="601" y="2884"/>
                    <a:pt x="601" y="2521"/>
                  </a:cubicBezTo>
                  <a:cubicBezTo>
                    <a:pt x="601" y="2279"/>
                    <a:pt x="930" y="1555"/>
                    <a:pt x="1255" y="929"/>
                  </a:cubicBezTo>
                  <a:close/>
                  <a:moveTo>
                    <a:pt x="1255" y="0"/>
                  </a:moveTo>
                  <a:cubicBezTo>
                    <a:pt x="1146" y="0"/>
                    <a:pt x="1047" y="59"/>
                    <a:pt x="993" y="152"/>
                  </a:cubicBezTo>
                  <a:cubicBezTo>
                    <a:pt x="828" y="446"/>
                    <a:pt x="0" y="1943"/>
                    <a:pt x="0" y="2521"/>
                  </a:cubicBezTo>
                  <a:cubicBezTo>
                    <a:pt x="0" y="3215"/>
                    <a:pt x="563" y="3778"/>
                    <a:pt x="1255" y="3778"/>
                  </a:cubicBezTo>
                  <a:cubicBezTo>
                    <a:pt x="1946" y="3778"/>
                    <a:pt x="2510" y="3215"/>
                    <a:pt x="2510" y="2521"/>
                  </a:cubicBezTo>
                  <a:cubicBezTo>
                    <a:pt x="2510" y="1943"/>
                    <a:pt x="1683" y="446"/>
                    <a:pt x="1516" y="152"/>
                  </a:cubicBezTo>
                  <a:cubicBezTo>
                    <a:pt x="1464" y="59"/>
                    <a:pt x="1362" y="0"/>
                    <a:pt x="1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8" name="Google Shape;1958;p73"/>
          <p:cNvGrpSpPr/>
          <p:nvPr/>
        </p:nvGrpSpPr>
        <p:grpSpPr>
          <a:xfrm>
            <a:off x="5980185" y="3410786"/>
            <a:ext cx="460367" cy="455782"/>
            <a:chOff x="5980185" y="3410786"/>
            <a:chExt cx="460367" cy="455782"/>
          </a:xfrm>
        </p:grpSpPr>
        <p:sp>
          <p:nvSpPr>
            <p:cNvPr id="1959" name="Google Shape;1959;p73"/>
            <p:cNvSpPr/>
            <p:nvPr/>
          </p:nvSpPr>
          <p:spPr>
            <a:xfrm>
              <a:off x="6178366" y="3609256"/>
              <a:ext cx="262186" cy="257312"/>
            </a:xfrm>
            <a:custGeom>
              <a:avLst/>
              <a:gdLst/>
              <a:ahLst/>
              <a:cxnLst/>
              <a:rect l="l" t="t" r="r" b="b"/>
              <a:pathLst>
                <a:path w="11781" h="11562" extrusionOk="0">
                  <a:moveTo>
                    <a:pt x="5900" y="1"/>
                  </a:moveTo>
                  <a:cubicBezTo>
                    <a:pt x="5603" y="1"/>
                    <a:pt x="5306" y="111"/>
                    <a:pt x="5085" y="332"/>
                  </a:cubicBezTo>
                  <a:lnTo>
                    <a:pt x="450" y="4979"/>
                  </a:lnTo>
                  <a:cubicBezTo>
                    <a:pt x="1" y="5428"/>
                    <a:pt x="1" y="6160"/>
                    <a:pt x="450" y="6609"/>
                  </a:cubicBezTo>
                  <a:lnTo>
                    <a:pt x="3023" y="9187"/>
                  </a:lnTo>
                  <a:cubicBezTo>
                    <a:pt x="3247" y="9412"/>
                    <a:pt x="3537" y="9520"/>
                    <a:pt x="3827" y="9520"/>
                  </a:cubicBezTo>
                  <a:cubicBezTo>
                    <a:pt x="4157" y="9520"/>
                    <a:pt x="4487" y="9381"/>
                    <a:pt x="4722" y="9117"/>
                  </a:cubicBezTo>
                  <a:lnTo>
                    <a:pt x="7074" y="11473"/>
                  </a:lnTo>
                  <a:cubicBezTo>
                    <a:pt x="7136" y="11536"/>
                    <a:pt x="7207" y="11562"/>
                    <a:pt x="7275" y="11562"/>
                  </a:cubicBezTo>
                  <a:cubicBezTo>
                    <a:pt x="7505" y="11562"/>
                    <a:pt x="7710" y="11261"/>
                    <a:pt x="7500" y="11049"/>
                  </a:cubicBezTo>
                  <a:lnTo>
                    <a:pt x="5147" y="8692"/>
                  </a:lnTo>
                  <a:lnTo>
                    <a:pt x="5985" y="7851"/>
                  </a:lnTo>
                  <a:lnTo>
                    <a:pt x="7055" y="8922"/>
                  </a:lnTo>
                  <a:cubicBezTo>
                    <a:pt x="7118" y="8985"/>
                    <a:pt x="7188" y="9011"/>
                    <a:pt x="7256" y="9011"/>
                  </a:cubicBezTo>
                  <a:cubicBezTo>
                    <a:pt x="7487" y="9011"/>
                    <a:pt x="7692" y="8710"/>
                    <a:pt x="7480" y="8498"/>
                  </a:cubicBezTo>
                  <a:lnTo>
                    <a:pt x="6409" y="7427"/>
                  </a:lnTo>
                  <a:lnTo>
                    <a:pt x="7555" y="6278"/>
                  </a:lnTo>
                  <a:lnTo>
                    <a:pt x="8627" y="7350"/>
                  </a:lnTo>
                  <a:cubicBezTo>
                    <a:pt x="8690" y="7413"/>
                    <a:pt x="8760" y="7439"/>
                    <a:pt x="8828" y="7439"/>
                  </a:cubicBezTo>
                  <a:cubicBezTo>
                    <a:pt x="9059" y="7439"/>
                    <a:pt x="9263" y="7138"/>
                    <a:pt x="9052" y="6926"/>
                  </a:cubicBezTo>
                  <a:lnTo>
                    <a:pt x="7979" y="5854"/>
                  </a:lnTo>
                  <a:lnTo>
                    <a:pt x="8793" y="5039"/>
                  </a:lnTo>
                  <a:lnTo>
                    <a:pt x="11144" y="7395"/>
                  </a:lnTo>
                  <a:cubicBezTo>
                    <a:pt x="11207" y="7458"/>
                    <a:pt x="11277" y="7484"/>
                    <a:pt x="11345" y="7484"/>
                  </a:cubicBezTo>
                  <a:cubicBezTo>
                    <a:pt x="11575" y="7484"/>
                    <a:pt x="11780" y="7184"/>
                    <a:pt x="11569" y="6972"/>
                  </a:cubicBezTo>
                  <a:lnTo>
                    <a:pt x="9216" y="4614"/>
                  </a:lnTo>
                  <a:cubicBezTo>
                    <a:pt x="9698" y="4164"/>
                    <a:pt x="9770" y="3395"/>
                    <a:pt x="9288" y="2911"/>
                  </a:cubicBezTo>
                  <a:cubicBezTo>
                    <a:pt x="9206" y="2817"/>
                    <a:pt x="9115" y="2779"/>
                    <a:pt x="9030" y="2779"/>
                  </a:cubicBezTo>
                  <a:cubicBezTo>
                    <a:pt x="8784" y="2779"/>
                    <a:pt x="8592" y="3100"/>
                    <a:pt x="8863" y="3335"/>
                  </a:cubicBezTo>
                  <a:cubicBezTo>
                    <a:pt x="9079" y="3551"/>
                    <a:pt x="9079" y="3902"/>
                    <a:pt x="8863" y="4118"/>
                  </a:cubicBezTo>
                  <a:lnTo>
                    <a:pt x="4227" y="8764"/>
                  </a:lnTo>
                  <a:cubicBezTo>
                    <a:pt x="4121" y="8871"/>
                    <a:pt x="3979" y="8924"/>
                    <a:pt x="3837" y="8924"/>
                  </a:cubicBezTo>
                  <a:cubicBezTo>
                    <a:pt x="3695" y="8924"/>
                    <a:pt x="3553" y="8871"/>
                    <a:pt x="3448" y="8764"/>
                  </a:cubicBezTo>
                  <a:lnTo>
                    <a:pt x="874" y="6186"/>
                  </a:lnTo>
                  <a:cubicBezTo>
                    <a:pt x="658" y="5970"/>
                    <a:pt x="658" y="5618"/>
                    <a:pt x="874" y="5402"/>
                  </a:cubicBezTo>
                  <a:lnTo>
                    <a:pt x="5510" y="757"/>
                  </a:lnTo>
                  <a:cubicBezTo>
                    <a:pt x="5616" y="650"/>
                    <a:pt x="5758" y="597"/>
                    <a:pt x="5900" y="597"/>
                  </a:cubicBezTo>
                  <a:cubicBezTo>
                    <a:pt x="6042" y="597"/>
                    <a:pt x="6184" y="650"/>
                    <a:pt x="6289" y="757"/>
                  </a:cubicBezTo>
                  <a:lnTo>
                    <a:pt x="7682" y="2151"/>
                  </a:lnTo>
                  <a:cubicBezTo>
                    <a:pt x="7745" y="2214"/>
                    <a:pt x="7815" y="2240"/>
                    <a:pt x="7884" y="2240"/>
                  </a:cubicBezTo>
                  <a:cubicBezTo>
                    <a:pt x="8114" y="2240"/>
                    <a:pt x="8318" y="1940"/>
                    <a:pt x="8108" y="1728"/>
                  </a:cubicBezTo>
                  <a:lnTo>
                    <a:pt x="6715" y="332"/>
                  </a:lnTo>
                  <a:cubicBezTo>
                    <a:pt x="6495" y="112"/>
                    <a:pt x="6197" y="1"/>
                    <a:pt x="5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73"/>
            <p:cNvSpPr/>
            <p:nvPr/>
          </p:nvSpPr>
          <p:spPr>
            <a:xfrm>
              <a:off x="6235984" y="3665027"/>
              <a:ext cx="101461" cy="100348"/>
            </a:xfrm>
            <a:custGeom>
              <a:avLst/>
              <a:gdLst/>
              <a:ahLst/>
              <a:cxnLst/>
              <a:rect l="l" t="t" r="r" b="b"/>
              <a:pathLst>
                <a:path w="4559" h="4509" extrusionOk="0">
                  <a:moveTo>
                    <a:pt x="3010" y="725"/>
                  </a:moveTo>
                  <a:lnTo>
                    <a:pt x="3806" y="1523"/>
                  </a:lnTo>
                  <a:lnTo>
                    <a:pt x="1550" y="3784"/>
                  </a:lnTo>
                  <a:lnTo>
                    <a:pt x="753" y="2986"/>
                  </a:lnTo>
                  <a:lnTo>
                    <a:pt x="3010" y="725"/>
                  </a:lnTo>
                  <a:close/>
                  <a:moveTo>
                    <a:pt x="3010" y="0"/>
                  </a:moveTo>
                  <a:cubicBezTo>
                    <a:pt x="2930" y="0"/>
                    <a:pt x="2853" y="32"/>
                    <a:pt x="2798" y="89"/>
                  </a:cubicBezTo>
                  <a:lnTo>
                    <a:pt x="117" y="2775"/>
                  </a:lnTo>
                  <a:cubicBezTo>
                    <a:pt x="1" y="2891"/>
                    <a:pt x="1" y="3081"/>
                    <a:pt x="117" y="3198"/>
                  </a:cubicBezTo>
                  <a:lnTo>
                    <a:pt x="1337" y="4420"/>
                  </a:lnTo>
                  <a:cubicBezTo>
                    <a:pt x="1408" y="4479"/>
                    <a:pt x="1479" y="4509"/>
                    <a:pt x="1549" y="4509"/>
                  </a:cubicBezTo>
                  <a:cubicBezTo>
                    <a:pt x="1620" y="4509"/>
                    <a:pt x="1690" y="4479"/>
                    <a:pt x="1761" y="4420"/>
                  </a:cubicBezTo>
                  <a:lnTo>
                    <a:pt x="4442" y="1735"/>
                  </a:lnTo>
                  <a:cubicBezTo>
                    <a:pt x="4558" y="1618"/>
                    <a:pt x="4558" y="1428"/>
                    <a:pt x="4442" y="1310"/>
                  </a:cubicBezTo>
                  <a:lnTo>
                    <a:pt x="3222" y="89"/>
                  </a:lnTo>
                  <a:cubicBezTo>
                    <a:pt x="3166" y="32"/>
                    <a:pt x="3089" y="0"/>
                    <a:pt x="30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73"/>
            <p:cNvSpPr/>
            <p:nvPr/>
          </p:nvSpPr>
          <p:spPr>
            <a:xfrm>
              <a:off x="6089613" y="3520458"/>
              <a:ext cx="85036" cy="81787"/>
            </a:xfrm>
            <a:custGeom>
              <a:avLst/>
              <a:gdLst/>
              <a:ahLst/>
              <a:cxnLst/>
              <a:rect l="l" t="t" r="r" b="b"/>
              <a:pathLst>
                <a:path w="3821" h="3675" extrusionOk="0">
                  <a:moveTo>
                    <a:pt x="3491" y="1"/>
                  </a:moveTo>
                  <a:cubicBezTo>
                    <a:pt x="3414" y="1"/>
                    <a:pt x="3338" y="30"/>
                    <a:pt x="3279" y="88"/>
                  </a:cubicBezTo>
                  <a:lnTo>
                    <a:pt x="212" y="3161"/>
                  </a:lnTo>
                  <a:cubicBezTo>
                    <a:pt x="1" y="3373"/>
                    <a:pt x="205" y="3674"/>
                    <a:pt x="436" y="3674"/>
                  </a:cubicBezTo>
                  <a:cubicBezTo>
                    <a:pt x="504" y="3674"/>
                    <a:pt x="574" y="3648"/>
                    <a:pt x="637" y="3586"/>
                  </a:cubicBezTo>
                  <a:lnTo>
                    <a:pt x="3704" y="512"/>
                  </a:lnTo>
                  <a:cubicBezTo>
                    <a:pt x="3820" y="394"/>
                    <a:pt x="3820" y="205"/>
                    <a:pt x="3704" y="88"/>
                  </a:cubicBezTo>
                  <a:lnTo>
                    <a:pt x="3702" y="88"/>
                  </a:lnTo>
                  <a:cubicBezTo>
                    <a:pt x="3644" y="30"/>
                    <a:pt x="3567" y="1"/>
                    <a:pt x="34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73"/>
            <p:cNvSpPr/>
            <p:nvPr/>
          </p:nvSpPr>
          <p:spPr>
            <a:xfrm>
              <a:off x="5980185" y="3410786"/>
              <a:ext cx="270799" cy="266926"/>
            </a:xfrm>
            <a:custGeom>
              <a:avLst/>
              <a:gdLst/>
              <a:ahLst/>
              <a:cxnLst/>
              <a:rect l="l" t="t" r="r" b="b"/>
              <a:pathLst>
                <a:path w="12168" h="11994" extrusionOk="0">
                  <a:moveTo>
                    <a:pt x="7943" y="2638"/>
                  </a:moveTo>
                  <a:cubicBezTo>
                    <a:pt x="8085" y="2638"/>
                    <a:pt x="8226" y="2691"/>
                    <a:pt x="8333" y="2798"/>
                  </a:cubicBezTo>
                  <a:lnTo>
                    <a:pt x="9522" y="3990"/>
                  </a:lnTo>
                  <a:cubicBezTo>
                    <a:pt x="9612" y="4079"/>
                    <a:pt x="9669" y="4200"/>
                    <a:pt x="9681" y="4325"/>
                  </a:cubicBezTo>
                  <a:lnTo>
                    <a:pt x="9810" y="5630"/>
                  </a:lnTo>
                  <a:cubicBezTo>
                    <a:pt x="9826" y="5796"/>
                    <a:pt x="9768" y="5958"/>
                    <a:pt x="9650" y="6076"/>
                  </a:cubicBezTo>
                  <a:lnTo>
                    <a:pt x="6386" y="9349"/>
                  </a:lnTo>
                  <a:cubicBezTo>
                    <a:pt x="6219" y="9516"/>
                    <a:pt x="6049" y="9710"/>
                    <a:pt x="5795" y="9710"/>
                  </a:cubicBezTo>
                  <a:cubicBezTo>
                    <a:pt x="5778" y="9710"/>
                    <a:pt x="5760" y="9709"/>
                    <a:pt x="5742" y="9707"/>
                  </a:cubicBezTo>
                  <a:lnTo>
                    <a:pt x="4442" y="9578"/>
                  </a:lnTo>
                  <a:cubicBezTo>
                    <a:pt x="4314" y="9565"/>
                    <a:pt x="4195" y="9508"/>
                    <a:pt x="4106" y="9419"/>
                  </a:cubicBezTo>
                  <a:lnTo>
                    <a:pt x="2917" y="8227"/>
                  </a:lnTo>
                  <a:cubicBezTo>
                    <a:pt x="2701" y="8011"/>
                    <a:pt x="2701" y="7660"/>
                    <a:pt x="2917" y="7444"/>
                  </a:cubicBezTo>
                  <a:lnTo>
                    <a:pt x="7553" y="2798"/>
                  </a:lnTo>
                  <a:cubicBezTo>
                    <a:pt x="7659" y="2691"/>
                    <a:pt x="7801" y="2638"/>
                    <a:pt x="7943" y="2638"/>
                  </a:cubicBezTo>
                  <a:close/>
                  <a:moveTo>
                    <a:pt x="8792" y="7786"/>
                  </a:moveTo>
                  <a:lnTo>
                    <a:pt x="9921" y="8916"/>
                  </a:lnTo>
                  <a:lnTo>
                    <a:pt x="9024" y="9817"/>
                  </a:lnTo>
                  <a:lnTo>
                    <a:pt x="7893" y="8687"/>
                  </a:lnTo>
                  <a:lnTo>
                    <a:pt x="8792" y="7786"/>
                  </a:lnTo>
                  <a:close/>
                  <a:moveTo>
                    <a:pt x="4505" y="0"/>
                  </a:moveTo>
                  <a:cubicBezTo>
                    <a:pt x="4275" y="0"/>
                    <a:pt x="4070" y="301"/>
                    <a:pt x="4281" y="514"/>
                  </a:cubicBezTo>
                  <a:lnTo>
                    <a:pt x="6634" y="2870"/>
                  </a:lnTo>
                  <a:lnTo>
                    <a:pt x="5810" y="3697"/>
                  </a:lnTo>
                  <a:lnTo>
                    <a:pt x="4739" y="2626"/>
                  </a:lnTo>
                  <a:cubicBezTo>
                    <a:pt x="4676" y="2564"/>
                    <a:pt x="4606" y="2538"/>
                    <a:pt x="4538" y="2538"/>
                  </a:cubicBezTo>
                  <a:cubicBezTo>
                    <a:pt x="4307" y="2538"/>
                    <a:pt x="4103" y="2839"/>
                    <a:pt x="4314" y="3051"/>
                  </a:cubicBezTo>
                  <a:lnTo>
                    <a:pt x="5385" y="4121"/>
                  </a:lnTo>
                  <a:lnTo>
                    <a:pt x="4239" y="5270"/>
                  </a:lnTo>
                  <a:lnTo>
                    <a:pt x="3167" y="4198"/>
                  </a:lnTo>
                  <a:cubicBezTo>
                    <a:pt x="3104" y="4136"/>
                    <a:pt x="3034" y="4109"/>
                    <a:pt x="2966" y="4109"/>
                  </a:cubicBezTo>
                  <a:cubicBezTo>
                    <a:pt x="2736" y="4109"/>
                    <a:pt x="2531" y="4411"/>
                    <a:pt x="2743" y="4622"/>
                  </a:cubicBezTo>
                  <a:lnTo>
                    <a:pt x="3815" y="5695"/>
                  </a:lnTo>
                  <a:lnTo>
                    <a:pt x="2988" y="6524"/>
                  </a:lnTo>
                  <a:lnTo>
                    <a:pt x="636" y="4167"/>
                  </a:lnTo>
                  <a:cubicBezTo>
                    <a:pt x="574" y="4104"/>
                    <a:pt x="503" y="4078"/>
                    <a:pt x="435" y="4078"/>
                  </a:cubicBezTo>
                  <a:cubicBezTo>
                    <a:pt x="205" y="4078"/>
                    <a:pt x="0" y="4379"/>
                    <a:pt x="212" y="4590"/>
                  </a:cubicBezTo>
                  <a:lnTo>
                    <a:pt x="2565" y="6948"/>
                  </a:lnTo>
                  <a:cubicBezTo>
                    <a:pt x="2082" y="7398"/>
                    <a:pt x="2010" y="8167"/>
                    <a:pt x="2493" y="8651"/>
                  </a:cubicBezTo>
                  <a:lnTo>
                    <a:pt x="3682" y="9842"/>
                  </a:lnTo>
                  <a:cubicBezTo>
                    <a:pt x="3869" y="10030"/>
                    <a:pt x="4118" y="10148"/>
                    <a:pt x="4382" y="10174"/>
                  </a:cubicBezTo>
                  <a:lnTo>
                    <a:pt x="5684" y="10304"/>
                  </a:lnTo>
                  <a:cubicBezTo>
                    <a:pt x="5720" y="10308"/>
                    <a:pt x="5757" y="10310"/>
                    <a:pt x="5794" y="10310"/>
                  </a:cubicBezTo>
                  <a:cubicBezTo>
                    <a:pt x="6091" y="10310"/>
                    <a:pt x="6383" y="10194"/>
                    <a:pt x="6599" y="9984"/>
                  </a:cubicBezTo>
                  <a:lnTo>
                    <a:pt x="6916" y="10303"/>
                  </a:lnTo>
                  <a:cubicBezTo>
                    <a:pt x="6978" y="10366"/>
                    <a:pt x="7049" y="10392"/>
                    <a:pt x="7117" y="10392"/>
                  </a:cubicBezTo>
                  <a:cubicBezTo>
                    <a:pt x="7347" y="10392"/>
                    <a:pt x="7552" y="10091"/>
                    <a:pt x="7340" y="9879"/>
                  </a:cubicBezTo>
                  <a:lnTo>
                    <a:pt x="7021" y="9560"/>
                  </a:lnTo>
                  <a:lnTo>
                    <a:pt x="7470" y="9111"/>
                  </a:lnTo>
                  <a:lnTo>
                    <a:pt x="8811" y="10453"/>
                  </a:lnTo>
                  <a:cubicBezTo>
                    <a:pt x="8870" y="10512"/>
                    <a:pt x="8947" y="10542"/>
                    <a:pt x="9023" y="10542"/>
                  </a:cubicBezTo>
                  <a:cubicBezTo>
                    <a:pt x="9100" y="10542"/>
                    <a:pt x="9177" y="10512"/>
                    <a:pt x="9235" y="10453"/>
                  </a:cubicBezTo>
                  <a:lnTo>
                    <a:pt x="10557" y="9128"/>
                  </a:lnTo>
                  <a:cubicBezTo>
                    <a:pt x="10675" y="9011"/>
                    <a:pt x="10675" y="8822"/>
                    <a:pt x="10557" y="8705"/>
                  </a:cubicBezTo>
                  <a:lnTo>
                    <a:pt x="9217" y="7362"/>
                  </a:lnTo>
                  <a:lnTo>
                    <a:pt x="9655" y="6922"/>
                  </a:lnTo>
                  <a:lnTo>
                    <a:pt x="9664" y="6913"/>
                  </a:lnTo>
                  <a:lnTo>
                    <a:pt x="11459" y="8710"/>
                  </a:lnTo>
                  <a:cubicBezTo>
                    <a:pt x="11509" y="8759"/>
                    <a:pt x="11509" y="8840"/>
                    <a:pt x="11459" y="8889"/>
                  </a:cubicBezTo>
                  <a:lnTo>
                    <a:pt x="10994" y="9356"/>
                  </a:lnTo>
                  <a:cubicBezTo>
                    <a:pt x="10877" y="9473"/>
                    <a:pt x="10877" y="9663"/>
                    <a:pt x="10994" y="9779"/>
                  </a:cubicBezTo>
                  <a:lnTo>
                    <a:pt x="11424" y="10211"/>
                  </a:lnTo>
                  <a:cubicBezTo>
                    <a:pt x="11473" y="10262"/>
                    <a:pt x="11473" y="10341"/>
                    <a:pt x="11424" y="10390"/>
                  </a:cubicBezTo>
                  <a:lnTo>
                    <a:pt x="10493" y="11323"/>
                  </a:lnTo>
                  <a:cubicBezTo>
                    <a:pt x="10464" y="11348"/>
                    <a:pt x="10434" y="11361"/>
                    <a:pt x="10405" y="11361"/>
                  </a:cubicBezTo>
                  <a:cubicBezTo>
                    <a:pt x="10375" y="11361"/>
                    <a:pt x="10345" y="11348"/>
                    <a:pt x="10315" y="11323"/>
                  </a:cubicBezTo>
                  <a:lnTo>
                    <a:pt x="9885" y="10891"/>
                  </a:lnTo>
                  <a:cubicBezTo>
                    <a:pt x="9826" y="10833"/>
                    <a:pt x="9750" y="10804"/>
                    <a:pt x="9673" y="10804"/>
                  </a:cubicBezTo>
                  <a:cubicBezTo>
                    <a:pt x="9596" y="10804"/>
                    <a:pt x="9519" y="10833"/>
                    <a:pt x="9460" y="10891"/>
                  </a:cubicBezTo>
                  <a:lnTo>
                    <a:pt x="8995" y="11358"/>
                  </a:lnTo>
                  <a:cubicBezTo>
                    <a:pt x="8965" y="11383"/>
                    <a:pt x="8936" y="11395"/>
                    <a:pt x="8906" y="11395"/>
                  </a:cubicBezTo>
                  <a:cubicBezTo>
                    <a:pt x="8877" y="11395"/>
                    <a:pt x="8847" y="11383"/>
                    <a:pt x="8817" y="11358"/>
                  </a:cubicBezTo>
                  <a:lnTo>
                    <a:pt x="8464" y="11005"/>
                  </a:lnTo>
                  <a:cubicBezTo>
                    <a:pt x="8402" y="10942"/>
                    <a:pt x="8332" y="10916"/>
                    <a:pt x="8264" y="10916"/>
                  </a:cubicBezTo>
                  <a:cubicBezTo>
                    <a:pt x="8033" y="10916"/>
                    <a:pt x="7828" y="11217"/>
                    <a:pt x="8040" y="11429"/>
                  </a:cubicBezTo>
                  <a:lnTo>
                    <a:pt x="8392" y="11783"/>
                  </a:lnTo>
                  <a:cubicBezTo>
                    <a:pt x="8533" y="11923"/>
                    <a:pt x="8720" y="11993"/>
                    <a:pt x="8906" y="11993"/>
                  </a:cubicBezTo>
                  <a:cubicBezTo>
                    <a:pt x="9093" y="11993"/>
                    <a:pt x="9280" y="11923"/>
                    <a:pt x="9420" y="11783"/>
                  </a:cubicBezTo>
                  <a:lnTo>
                    <a:pt x="9673" y="11528"/>
                  </a:lnTo>
                  <a:lnTo>
                    <a:pt x="9891" y="11748"/>
                  </a:lnTo>
                  <a:cubicBezTo>
                    <a:pt x="10031" y="11888"/>
                    <a:pt x="10218" y="11958"/>
                    <a:pt x="10405" y="11958"/>
                  </a:cubicBezTo>
                  <a:cubicBezTo>
                    <a:pt x="10592" y="11958"/>
                    <a:pt x="10778" y="11888"/>
                    <a:pt x="10917" y="11748"/>
                  </a:cubicBezTo>
                  <a:lnTo>
                    <a:pt x="11849" y="10815"/>
                  </a:lnTo>
                  <a:cubicBezTo>
                    <a:pt x="12132" y="10531"/>
                    <a:pt x="12132" y="10072"/>
                    <a:pt x="11849" y="9788"/>
                  </a:cubicBezTo>
                  <a:lnTo>
                    <a:pt x="11630" y="9568"/>
                  </a:lnTo>
                  <a:lnTo>
                    <a:pt x="11884" y="9313"/>
                  </a:lnTo>
                  <a:cubicBezTo>
                    <a:pt x="12167" y="9030"/>
                    <a:pt x="12167" y="8569"/>
                    <a:pt x="11884" y="8285"/>
                  </a:cubicBezTo>
                  <a:lnTo>
                    <a:pt x="10088" y="6487"/>
                  </a:lnTo>
                  <a:cubicBezTo>
                    <a:pt x="10324" y="6243"/>
                    <a:pt x="10441" y="5911"/>
                    <a:pt x="10407" y="5571"/>
                  </a:cubicBezTo>
                  <a:lnTo>
                    <a:pt x="10278" y="4267"/>
                  </a:lnTo>
                  <a:cubicBezTo>
                    <a:pt x="10251" y="4002"/>
                    <a:pt x="10134" y="3754"/>
                    <a:pt x="9946" y="3565"/>
                  </a:cubicBezTo>
                  <a:lnTo>
                    <a:pt x="8759" y="2375"/>
                  </a:lnTo>
                  <a:cubicBezTo>
                    <a:pt x="8534" y="2150"/>
                    <a:pt x="8244" y="2042"/>
                    <a:pt x="7954" y="2042"/>
                  </a:cubicBezTo>
                  <a:cubicBezTo>
                    <a:pt x="7623" y="2042"/>
                    <a:pt x="7293" y="2181"/>
                    <a:pt x="7058" y="2445"/>
                  </a:cubicBezTo>
                  <a:lnTo>
                    <a:pt x="4707" y="89"/>
                  </a:lnTo>
                  <a:cubicBezTo>
                    <a:pt x="4644" y="27"/>
                    <a:pt x="4574" y="0"/>
                    <a:pt x="4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3" name="Google Shape;1963;p73"/>
          <p:cNvGrpSpPr/>
          <p:nvPr/>
        </p:nvGrpSpPr>
        <p:grpSpPr>
          <a:xfrm>
            <a:off x="5326623" y="3410786"/>
            <a:ext cx="455805" cy="455782"/>
            <a:chOff x="5326623" y="3410786"/>
            <a:chExt cx="455805" cy="455782"/>
          </a:xfrm>
        </p:grpSpPr>
        <p:sp>
          <p:nvSpPr>
            <p:cNvPr id="1964" name="Google Shape;1964;p73"/>
            <p:cNvSpPr/>
            <p:nvPr/>
          </p:nvSpPr>
          <p:spPr>
            <a:xfrm>
              <a:off x="5353952" y="3509665"/>
              <a:ext cx="75044" cy="74844"/>
            </a:xfrm>
            <a:custGeom>
              <a:avLst/>
              <a:gdLst/>
              <a:ahLst/>
              <a:cxnLst/>
              <a:rect l="l" t="t" r="r" b="b"/>
              <a:pathLst>
                <a:path w="3372" h="3363" extrusionOk="0">
                  <a:moveTo>
                    <a:pt x="1685" y="605"/>
                  </a:moveTo>
                  <a:cubicBezTo>
                    <a:pt x="2213" y="605"/>
                    <a:pt x="2741" y="965"/>
                    <a:pt x="2771" y="1685"/>
                  </a:cubicBezTo>
                  <a:cubicBezTo>
                    <a:pt x="2771" y="2284"/>
                    <a:pt x="2284" y="2771"/>
                    <a:pt x="1685" y="2771"/>
                  </a:cubicBezTo>
                  <a:cubicBezTo>
                    <a:pt x="1086" y="2771"/>
                    <a:pt x="599" y="2284"/>
                    <a:pt x="599" y="1685"/>
                  </a:cubicBezTo>
                  <a:cubicBezTo>
                    <a:pt x="629" y="965"/>
                    <a:pt x="1157" y="605"/>
                    <a:pt x="1685" y="605"/>
                  </a:cubicBezTo>
                  <a:close/>
                  <a:moveTo>
                    <a:pt x="1685" y="0"/>
                  </a:moveTo>
                  <a:cubicBezTo>
                    <a:pt x="755" y="0"/>
                    <a:pt x="0" y="755"/>
                    <a:pt x="0" y="1685"/>
                  </a:cubicBezTo>
                  <a:cubicBezTo>
                    <a:pt x="46" y="2804"/>
                    <a:pt x="866" y="3363"/>
                    <a:pt x="1685" y="3363"/>
                  </a:cubicBezTo>
                  <a:cubicBezTo>
                    <a:pt x="2505" y="3363"/>
                    <a:pt x="3325" y="2804"/>
                    <a:pt x="3372" y="1685"/>
                  </a:cubicBezTo>
                  <a:cubicBezTo>
                    <a:pt x="3372" y="755"/>
                    <a:pt x="2615" y="0"/>
                    <a:pt x="1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73"/>
            <p:cNvSpPr/>
            <p:nvPr/>
          </p:nvSpPr>
          <p:spPr>
            <a:xfrm>
              <a:off x="5353952" y="3593499"/>
              <a:ext cx="75044" cy="74844"/>
            </a:xfrm>
            <a:custGeom>
              <a:avLst/>
              <a:gdLst/>
              <a:ahLst/>
              <a:cxnLst/>
              <a:rect l="l" t="t" r="r" b="b"/>
              <a:pathLst>
                <a:path w="3372" h="3363" extrusionOk="0">
                  <a:moveTo>
                    <a:pt x="1685" y="605"/>
                  </a:moveTo>
                  <a:cubicBezTo>
                    <a:pt x="2213" y="605"/>
                    <a:pt x="2741" y="965"/>
                    <a:pt x="2771" y="1685"/>
                  </a:cubicBezTo>
                  <a:cubicBezTo>
                    <a:pt x="2771" y="2284"/>
                    <a:pt x="2284" y="2772"/>
                    <a:pt x="1685" y="2772"/>
                  </a:cubicBezTo>
                  <a:cubicBezTo>
                    <a:pt x="1086" y="2772"/>
                    <a:pt x="599" y="2284"/>
                    <a:pt x="599" y="1685"/>
                  </a:cubicBezTo>
                  <a:cubicBezTo>
                    <a:pt x="629" y="965"/>
                    <a:pt x="1157" y="605"/>
                    <a:pt x="1685" y="605"/>
                  </a:cubicBezTo>
                  <a:close/>
                  <a:moveTo>
                    <a:pt x="1685" y="0"/>
                  </a:moveTo>
                  <a:cubicBezTo>
                    <a:pt x="755" y="0"/>
                    <a:pt x="0" y="756"/>
                    <a:pt x="0" y="1685"/>
                  </a:cubicBezTo>
                  <a:cubicBezTo>
                    <a:pt x="46" y="2804"/>
                    <a:pt x="865" y="3362"/>
                    <a:pt x="1685" y="3362"/>
                  </a:cubicBezTo>
                  <a:cubicBezTo>
                    <a:pt x="2505" y="3362"/>
                    <a:pt x="3325" y="2803"/>
                    <a:pt x="3372" y="1685"/>
                  </a:cubicBezTo>
                  <a:cubicBezTo>
                    <a:pt x="3372" y="756"/>
                    <a:pt x="2615" y="0"/>
                    <a:pt x="1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73"/>
            <p:cNvSpPr/>
            <p:nvPr/>
          </p:nvSpPr>
          <p:spPr>
            <a:xfrm>
              <a:off x="5353952" y="3677289"/>
              <a:ext cx="75044" cy="74866"/>
            </a:xfrm>
            <a:custGeom>
              <a:avLst/>
              <a:gdLst/>
              <a:ahLst/>
              <a:cxnLst/>
              <a:rect l="l" t="t" r="r" b="b"/>
              <a:pathLst>
                <a:path w="3372" h="3364" extrusionOk="0">
                  <a:moveTo>
                    <a:pt x="1685" y="607"/>
                  </a:moveTo>
                  <a:cubicBezTo>
                    <a:pt x="2213" y="607"/>
                    <a:pt x="2741" y="967"/>
                    <a:pt x="2771" y="1686"/>
                  </a:cubicBezTo>
                  <a:cubicBezTo>
                    <a:pt x="2771" y="2285"/>
                    <a:pt x="2284" y="2772"/>
                    <a:pt x="1685" y="2772"/>
                  </a:cubicBezTo>
                  <a:cubicBezTo>
                    <a:pt x="1086" y="2772"/>
                    <a:pt x="599" y="2285"/>
                    <a:pt x="599" y="1686"/>
                  </a:cubicBezTo>
                  <a:cubicBezTo>
                    <a:pt x="629" y="966"/>
                    <a:pt x="1157" y="607"/>
                    <a:pt x="1685" y="607"/>
                  </a:cubicBezTo>
                  <a:close/>
                  <a:moveTo>
                    <a:pt x="1685" y="1"/>
                  </a:moveTo>
                  <a:cubicBezTo>
                    <a:pt x="755" y="1"/>
                    <a:pt x="0" y="758"/>
                    <a:pt x="0" y="1688"/>
                  </a:cubicBezTo>
                  <a:cubicBezTo>
                    <a:pt x="46" y="2805"/>
                    <a:pt x="866" y="3364"/>
                    <a:pt x="1685" y="3364"/>
                  </a:cubicBezTo>
                  <a:cubicBezTo>
                    <a:pt x="2505" y="3364"/>
                    <a:pt x="3325" y="2805"/>
                    <a:pt x="3372" y="1688"/>
                  </a:cubicBezTo>
                  <a:cubicBezTo>
                    <a:pt x="3372" y="758"/>
                    <a:pt x="2615" y="1"/>
                    <a:pt x="1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73"/>
            <p:cNvSpPr/>
            <p:nvPr/>
          </p:nvSpPr>
          <p:spPr>
            <a:xfrm>
              <a:off x="5353952" y="3761124"/>
              <a:ext cx="75044" cy="74866"/>
            </a:xfrm>
            <a:custGeom>
              <a:avLst/>
              <a:gdLst/>
              <a:ahLst/>
              <a:cxnLst/>
              <a:rect l="l" t="t" r="r" b="b"/>
              <a:pathLst>
                <a:path w="3372" h="3364" extrusionOk="0">
                  <a:moveTo>
                    <a:pt x="1685" y="606"/>
                  </a:moveTo>
                  <a:cubicBezTo>
                    <a:pt x="2213" y="606"/>
                    <a:pt x="2741" y="966"/>
                    <a:pt x="2771" y="1686"/>
                  </a:cubicBezTo>
                  <a:cubicBezTo>
                    <a:pt x="2771" y="2285"/>
                    <a:pt x="2284" y="2772"/>
                    <a:pt x="1685" y="2772"/>
                  </a:cubicBezTo>
                  <a:cubicBezTo>
                    <a:pt x="1086" y="2772"/>
                    <a:pt x="599" y="2285"/>
                    <a:pt x="599" y="1686"/>
                  </a:cubicBezTo>
                  <a:cubicBezTo>
                    <a:pt x="629" y="966"/>
                    <a:pt x="1157" y="606"/>
                    <a:pt x="1685" y="606"/>
                  </a:cubicBezTo>
                  <a:close/>
                  <a:moveTo>
                    <a:pt x="1685" y="1"/>
                  </a:moveTo>
                  <a:cubicBezTo>
                    <a:pt x="755" y="1"/>
                    <a:pt x="0" y="758"/>
                    <a:pt x="0" y="1686"/>
                  </a:cubicBezTo>
                  <a:cubicBezTo>
                    <a:pt x="46" y="2804"/>
                    <a:pt x="866" y="3364"/>
                    <a:pt x="1685" y="3364"/>
                  </a:cubicBezTo>
                  <a:cubicBezTo>
                    <a:pt x="2505" y="3364"/>
                    <a:pt x="3325" y="2804"/>
                    <a:pt x="3372" y="1686"/>
                  </a:cubicBezTo>
                  <a:cubicBezTo>
                    <a:pt x="3372" y="758"/>
                    <a:pt x="2615" y="1"/>
                    <a:pt x="1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73"/>
            <p:cNvSpPr/>
            <p:nvPr/>
          </p:nvSpPr>
          <p:spPr>
            <a:xfrm>
              <a:off x="5516970" y="3509665"/>
              <a:ext cx="75066" cy="74844"/>
            </a:xfrm>
            <a:custGeom>
              <a:avLst/>
              <a:gdLst/>
              <a:ahLst/>
              <a:cxnLst/>
              <a:rect l="l" t="t" r="r" b="b"/>
              <a:pathLst>
                <a:path w="3373" h="3363" extrusionOk="0">
                  <a:moveTo>
                    <a:pt x="1687" y="605"/>
                  </a:moveTo>
                  <a:cubicBezTo>
                    <a:pt x="2215" y="605"/>
                    <a:pt x="2743" y="965"/>
                    <a:pt x="2772" y="1685"/>
                  </a:cubicBezTo>
                  <a:cubicBezTo>
                    <a:pt x="2772" y="2284"/>
                    <a:pt x="2285" y="2771"/>
                    <a:pt x="1688" y="2771"/>
                  </a:cubicBezTo>
                  <a:cubicBezTo>
                    <a:pt x="1089" y="2771"/>
                    <a:pt x="601" y="2284"/>
                    <a:pt x="601" y="1685"/>
                  </a:cubicBezTo>
                  <a:cubicBezTo>
                    <a:pt x="631" y="965"/>
                    <a:pt x="1159" y="605"/>
                    <a:pt x="1687" y="605"/>
                  </a:cubicBezTo>
                  <a:close/>
                  <a:moveTo>
                    <a:pt x="1688" y="0"/>
                  </a:moveTo>
                  <a:cubicBezTo>
                    <a:pt x="758" y="0"/>
                    <a:pt x="1" y="755"/>
                    <a:pt x="1" y="1685"/>
                  </a:cubicBezTo>
                  <a:cubicBezTo>
                    <a:pt x="48" y="2804"/>
                    <a:pt x="868" y="3363"/>
                    <a:pt x="1687" y="3363"/>
                  </a:cubicBezTo>
                  <a:cubicBezTo>
                    <a:pt x="2507" y="3363"/>
                    <a:pt x="3327" y="2804"/>
                    <a:pt x="3373" y="1685"/>
                  </a:cubicBezTo>
                  <a:cubicBezTo>
                    <a:pt x="3373" y="755"/>
                    <a:pt x="2616" y="0"/>
                    <a:pt x="1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73"/>
            <p:cNvSpPr/>
            <p:nvPr/>
          </p:nvSpPr>
          <p:spPr>
            <a:xfrm>
              <a:off x="5516970" y="3593499"/>
              <a:ext cx="75066" cy="74844"/>
            </a:xfrm>
            <a:custGeom>
              <a:avLst/>
              <a:gdLst/>
              <a:ahLst/>
              <a:cxnLst/>
              <a:rect l="l" t="t" r="r" b="b"/>
              <a:pathLst>
                <a:path w="3373" h="3363" extrusionOk="0">
                  <a:moveTo>
                    <a:pt x="1687" y="605"/>
                  </a:moveTo>
                  <a:cubicBezTo>
                    <a:pt x="2215" y="605"/>
                    <a:pt x="2743" y="965"/>
                    <a:pt x="2772" y="1685"/>
                  </a:cubicBezTo>
                  <a:cubicBezTo>
                    <a:pt x="2772" y="2284"/>
                    <a:pt x="2285" y="2772"/>
                    <a:pt x="1688" y="2772"/>
                  </a:cubicBezTo>
                  <a:cubicBezTo>
                    <a:pt x="1089" y="2772"/>
                    <a:pt x="601" y="2284"/>
                    <a:pt x="601" y="1685"/>
                  </a:cubicBezTo>
                  <a:cubicBezTo>
                    <a:pt x="631" y="965"/>
                    <a:pt x="1159" y="605"/>
                    <a:pt x="1687" y="605"/>
                  </a:cubicBezTo>
                  <a:close/>
                  <a:moveTo>
                    <a:pt x="1688" y="0"/>
                  </a:moveTo>
                  <a:cubicBezTo>
                    <a:pt x="758" y="0"/>
                    <a:pt x="1" y="756"/>
                    <a:pt x="1" y="1685"/>
                  </a:cubicBezTo>
                  <a:cubicBezTo>
                    <a:pt x="48" y="2804"/>
                    <a:pt x="867" y="3362"/>
                    <a:pt x="1687" y="3362"/>
                  </a:cubicBezTo>
                  <a:cubicBezTo>
                    <a:pt x="2507" y="3362"/>
                    <a:pt x="3327" y="2803"/>
                    <a:pt x="3373" y="1685"/>
                  </a:cubicBezTo>
                  <a:cubicBezTo>
                    <a:pt x="3373" y="756"/>
                    <a:pt x="2616" y="0"/>
                    <a:pt x="1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73"/>
            <p:cNvSpPr/>
            <p:nvPr/>
          </p:nvSpPr>
          <p:spPr>
            <a:xfrm>
              <a:off x="5516970" y="3677289"/>
              <a:ext cx="75066" cy="74866"/>
            </a:xfrm>
            <a:custGeom>
              <a:avLst/>
              <a:gdLst/>
              <a:ahLst/>
              <a:cxnLst/>
              <a:rect l="l" t="t" r="r" b="b"/>
              <a:pathLst>
                <a:path w="3373" h="3364" extrusionOk="0">
                  <a:moveTo>
                    <a:pt x="1687" y="607"/>
                  </a:moveTo>
                  <a:cubicBezTo>
                    <a:pt x="2215" y="607"/>
                    <a:pt x="2743" y="967"/>
                    <a:pt x="2772" y="1686"/>
                  </a:cubicBezTo>
                  <a:cubicBezTo>
                    <a:pt x="2772" y="2285"/>
                    <a:pt x="2285" y="2772"/>
                    <a:pt x="1688" y="2772"/>
                  </a:cubicBezTo>
                  <a:cubicBezTo>
                    <a:pt x="1089" y="2772"/>
                    <a:pt x="601" y="2285"/>
                    <a:pt x="601" y="1686"/>
                  </a:cubicBezTo>
                  <a:cubicBezTo>
                    <a:pt x="631" y="966"/>
                    <a:pt x="1159" y="607"/>
                    <a:pt x="1687" y="607"/>
                  </a:cubicBezTo>
                  <a:close/>
                  <a:moveTo>
                    <a:pt x="1688" y="1"/>
                  </a:moveTo>
                  <a:cubicBezTo>
                    <a:pt x="758" y="1"/>
                    <a:pt x="1" y="758"/>
                    <a:pt x="1" y="1688"/>
                  </a:cubicBezTo>
                  <a:cubicBezTo>
                    <a:pt x="48" y="2805"/>
                    <a:pt x="868" y="3364"/>
                    <a:pt x="1687" y="3364"/>
                  </a:cubicBezTo>
                  <a:cubicBezTo>
                    <a:pt x="2507" y="3364"/>
                    <a:pt x="3327" y="2805"/>
                    <a:pt x="3373" y="1688"/>
                  </a:cubicBezTo>
                  <a:cubicBezTo>
                    <a:pt x="3373" y="758"/>
                    <a:pt x="2616" y="1"/>
                    <a:pt x="16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73"/>
            <p:cNvSpPr/>
            <p:nvPr/>
          </p:nvSpPr>
          <p:spPr>
            <a:xfrm>
              <a:off x="5516970" y="3761124"/>
              <a:ext cx="75066" cy="74866"/>
            </a:xfrm>
            <a:custGeom>
              <a:avLst/>
              <a:gdLst/>
              <a:ahLst/>
              <a:cxnLst/>
              <a:rect l="l" t="t" r="r" b="b"/>
              <a:pathLst>
                <a:path w="3373" h="3364" extrusionOk="0">
                  <a:moveTo>
                    <a:pt x="1687" y="606"/>
                  </a:moveTo>
                  <a:cubicBezTo>
                    <a:pt x="2215" y="606"/>
                    <a:pt x="2743" y="966"/>
                    <a:pt x="2772" y="1686"/>
                  </a:cubicBezTo>
                  <a:cubicBezTo>
                    <a:pt x="2772" y="2285"/>
                    <a:pt x="2285" y="2772"/>
                    <a:pt x="1688" y="2772"/>
                  </a:cubicBezTo>
                  <a:cubicBezTo>
                    <a:pt x="1089" y="2772"/>
                    <a:pt x="601" y="2285"/>
                    <a:pt x="601" y="1686"/>
                  </a:cubicBezTo>
                  <a:cubicBezTo>
                    <a:pt x="631" y="966"/>
                    <a:pt x="1159" y="606"/>
                    <a:pt x="1687" y="606"/>
                  </a:cubicBezTo>
                  <a:close/>
                  <a:moveTo>
                    <a:pt x="1688" y="1"/>
                  </a:moveTo>
                  <a:cubicBezTo>
                    <a:pt x="758" y="1"/>
                    <a:pt x="1" y="758"/>
                    <a:pt x="1" y="1686"/>
                  </a:cubicBezTo>
                  <a:cubicBezTo>
                    <a:pt x="48" y="2804"/>
                    <a:pt x="868" y="3364"/>
                    <a:pt x="1687" y="3364"/>
                  </a:cubicBezTo>
                  <a:cubicBezTo>
                    <a:pt x="2507" y="3364"/>
                    <a:pt x="3327" y="2804"/>
                    <a:pt x="3373" y="1686"/>
                  </a:cubicBezTo>
                  <a:cubicBezTo>
                    <a:pt x="3373" y="758"/>
                    <a:pt x="2616" y="1"/>
                    <a:pt x="16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73"/>
            <p:cNvSpPr/>
            <p:nvPr/>
          </p:nvSpPr>
          <p:spPr>
            <a:xfrm>
              <a:off x="5326623" y="3410786"/>
              <a:ext cx="455805" cy="455782"/>
            </a:xfrm>
            <a:custGeom>
              <a:avLst/>
              <a:gdLst/>
              <a:ahLst/>
              <a:cxnLst/>
              <a:rect l="l" t="t" r="r" b="b"/>
              <a:pathLst>
                <a:path w="20481" h="20480" extrusionOk="0">
                  <a:moveTo>
                    <a:pt x="9940" y="2164"/>
                  </a:moveTo>
                  <a:lnTo>
                    <a:pt x="9940" y="3077"/>
                  </a:lnTo>
                  <a:lnTo>
                    <a:pt x="8427" y="3077"/>
                  </a:lnTo>
                  <a:cubicBezTo>
                    <a:pt x="7820" y="3077"/>
                    <a:pt x="7327" y="3570"/>
                    <a:pt x="7327" y="4177"/>
                  </a:cubicBezTo>
                  <a:lnTo>
                    <a:pt x="7327" y="11478"/>
                  </a:lnTo>
                  <a:lnTo>
                    <a:pt x="5827" y="11478"/>
                  </a:lnTo>
                  <a:lnTo>
                    <a:pt x="5827" y="4177"/>
                  </a:lnTo>
                  <a:cubicBezTo>
                    <a:pt x="5827" y="3570"/>
                    <a:pt x="5332" y="3077"/>
                    <a:pt x="4727" y="3077"/>
                  </a:cubicBezTo>
                  <a:lnTo>
                    <a:pt x="3213" y="3077"/>
                  </a:lnTo>
                  <a:lnTo>
                    <a:pt x="3213" y="2164"/>
                  </a:lnTo>
                  <a:close/>
                  <a:moveTo>
                    <a:pt x="17268" y="2164"/>
                  </a:moveTo>
                  <a:lnTo>
                    <a:pt x="17268" y="3077"/>
                  </a:lnTo>
                  <a:lnTo>
                    <a:pt x="15754" y="3077"/>
                  </a:lnTo>
                  <a:cubicBezTo>
                    <a:pt x="15148" y="3077"/>
                    <a:pt x="14654" y="3570"/>
                    <a:pt x="14654" y="4177"/>
                  </a:cubicBezTo>
                  <a:lnTo>
                    <a:pt x="14654" y="11478"/>
                  </a:lnTo>
                  <a:lnTo>
                    <a:pt x="13153" y="11478"/>
                  </a:lnTo>
                  <a:lnTo>
                    <a:pt x="13153" y="4177"/>
                  </a:lnTo>
                  <a:cubicBezTo>
                    <a:pt x="13153" y="3570"/>
                    <a:pt x="12660" y="3077"/>
                    <a:pt x="12053" y="3077"/>
                  </a:cubicBezTo>
                  <a:lnTo>
                    <a:pt x="10541" y="3077"/>
                  </a:lnTo>
                  <a:lnTo>
                    <a:pt x="10541" y="2164"/>
                  </a:lnTo>
                  <a:close/>
                  <a:moveTo>
                    <a:pt x="4727" y="3677"/>
                  </a:moveTo>
                  <a:cubicBezTo>
                    <a:pt x="5003" y="3677"/>
                    <a:pt x="5226" y="3901"/>
                    <a:pt x="5226" y="4177"/>
                  </a:cubicBezTo>
                  <a:lnTo>
                    <a:pt x="5226" y="19380"/>
                  </a:lnTo>
                  <a:cubicBezTo>
                    <a:pt x="5226" y="19656"/>
                    <a:pt x="5003" y="19881"/>
                    <a:pt x="4727" y="19881"/>
                  </a:cubicBezTo>
                  <a:lnTo>
                    <a:pt x="1101" y="19881"/>
                  </a:lnTo>
                  <a:cubicBezTo>
                    <a:pt x="825" y="19881"/>
                    <a:pt x="600" y="19656"/>
                    <a:pt x="600" y="19380"/>
                  </a:cubicBezTo>
                  <a:lnTo>
                    <a:pt x="600" y="4177"/>
                  </a:lnTo>
                  <a:cubicBezTo>
                    <a:pt x="600" y="3901"/>
                    <a:pt x="825" y="3677"/>
                    <a:pt x="1101" y="3677"/>
                  </a:cubicBezTo>
                  <a:close/>
                  <a:moveTo>
                    <a:pt x="12053" y="3677"/>
                  </a:moveTo>
                  <a:cubicBezTo>
                    <a:pt x="12329" y="3677"/>
                    <a:pt x="12554" y="3901"/>
                    <a:pt x="12554" y="4177"/>
                  </a:cubicBezTo>
                  <a:lnTo>
                    <a:pt x="12554" y="19380"/>
                  </a:lnTo>
                  <a:cubicBezTo>
                    <a:pt x="12554" y="19656"/>
                    <a:pt x="12329" y="19881"/>
                    <a:pt x="12053" y="19881"/>
                  </a:cubicBezTo>
                  <a:lnTo>
                    <a:pt x="8427" y="19881"/>
                  </a:lnTo>
                  <a:cubicBezTo>
                    <a:pt x="8151" y="19881"/>
                    <a:pt x="7927" y="19656"/>
                    <a:pt x="7927" y="19380"/>
                  </a:cubicBezTo>
                  <a:lnTo>
                    <a:pt x="7927" y="4177"/>
                  </a:lnTo>
                  <a:cubicBezTo>
                    <a:pt x="7927" y="3901"/>
                    <a:pt x="8151" y="3677"/>
                    <a:pt x="8427" y="3677"/>
                  </a:cubicBezTo>
                  <a:close/>
                  <a:moveTo>
                    <a:pt x="19380" y="3677"/>
                  </a:moveTo>
                  <a:cubicBezTo>
                    <a:pt x="19656" y="3677"/>
                    <a:pt x="19880" y="3901"/>
                    <a:pt x="19880" y="4177"/>
                  </a:cubicBezTo>
                  <a:lnTo>
                    <a:pt x="19880" y="19380"/>
                  </a:lnTo>
                  <a:cubicBezTo>
                    <a:pt x="19880" y="19656"/>
                    <a:pt x="19656" y="19881"/>
                    <a:pt x="19380" y="19881"/>
                  </a:cubicBezTo>
                  <a:lnTo>
                    <a:pt x="15754" y="19881"/>
                  </a:lnTo>
                  <a:cubicBezTo>
                    <a:pt x="15478" y="19881"/>
                    <a:pt x="15253" y="19656"/>
                    <a:pt x="15253" y="19380"/>
                  </a:cubicBezTo>
                  <a:lnTo>
                    <a:pt x="15253" y="4177"/>
                  </a:lnTo>
                  <a:cubicBezTo>
                    <a:pt x="15253" y="3901"/>
                    <a:pt x="15478" y="3677"/>
                    <a:pt x="15754" y="3677"/>
                  </a:cubicBezTo>
                  <a:close/>
                  <a:moveTo>
                    <a:pt x="1933" y="0"/>
                  </a:moveTo>
                  <a:cubicBezTo>
                    <a:pt x="1337" y="0"/>
                    <a:pt x="851" y="486"/>
                    <a:pt x="851" y="1082"/>
                  </a:cubicBezTo>
                  <a:cubicBezTo>
                    <a:pt x="851" y="1678"/>
                    <a:pt x="1337" y="2164"/>
                    <a:pt x="1933" y="2164"/>
                  </a:cubicBezTo>
                  <a:lnTo>
                    <a:pt x="2613" y="2164"/>
                  </a:lnTo>
                  <a:lnTo>
                    <a:pt x="2613" y="3077"/>
                  </a:lnTo>
                  <a:lnTo>
                    <a:pt x="1101" y="3077"/>
                  </a:lnTo>
                  <a:cubicBezTo>
                    <a:pt x="494" y="3077"/>
                    <a:pt x="1" y="3570"/>
                    <a:pt x="1" y="4177"/>
                  </a:cubicBezTo>
                  <a:lnTo>
                    <a:pt x="1" y="19380"/>
                  </a:lnTo>
                  <a:cubicBezTo>
                    <a:pt x="1" y="19987"/>
                    <a:pt x="494" y="20480"/>
                    <a:pt x="1101" y="20480"/>
                  </a:cubicBezTo>
                  <a:lnTo>
                    <a:pt x="4727" y="20480"/>
                  </a:lnTo>
                  <a:cubicBezTo>
                    <a:pt x="5334" y="20480"/>
                    <a:pt x="5827" y="19987"/>
                    <a:pt x="5827" y="19380"/>
                  </a:cubicBezTo>
                  <a:lnTo>
                    <a:pt x="5827" y="12078"/>
                  </a:lnTo>
                  <a:lnTo>
                    <a:pt x="7327" y="12078"/>
                  </a:lnTo>
                  <a:lnTo>
                    <a:pt x="7327" y="19380"/>
                  </a:lnTo>
                  <a:cubicBezTo>
                    <a:pt x="7327" y="19987"/>
                    <a:pt x="7822" y="20480"/>
                    <a:pt x="8427" y="20480"/>
                  </a:cubicBezTo>
                  <a:lnTo>
                    <a:pt x="12053" y="20480"/>
                  </a:lnTo>
                  <a:cubicBezTo>
                    <a:pt x="12660" y="20480"/>
                    <a:pt x="13153" y="19987"/>
                    <a:pt x="13153" y="19380"/>
                  </a:cubicBezTo>
                  <a:lnTo>
                    <a:pt x="13153" y="12078"/>
                  </a:lnTo>
                  <a:lnTo>
                    <a:pt x="14654" y="12078"/>
                  </a:lnTo>
                  <a:lnTo>
                    <a:pt x="14654" y="19380"/>
                  </a:lnTo>
                  <a:cubicBezTo>
                    <a:pt x="14654" y="19987"/>
                    <a:pt x="15148" y="20480"/>
                    <a:pt x="15754" y="20480"/>
                  </a:cubicBezTo>
                  <a:lnTo>
                    <a:pt x="19380" y="20480"/>
                  </a:lnTo>
                  <a:cubicBezTo>
                    <a:pt x="19987" y="20480"/>
                    <a:pt x="20480" y="19987"/>
                    <a:pt x="20480" y="19380"/>
                  </a:cubicBezTo>
                  <a:lnTo>
                    <a:pt x="20480" y="4177"/>
                  </a:lnTo>
                  <a:cubicBezTo>
                    <a:pt x="20480" y="3570"/>
                    <a:pt x="19987" y="3077"/>
                    <a:pt x="19380" y="3077"/>
                  </a:cubicBezTo>
                  <a:lnTo>
                    <a:pt x="17867" y="3077"/>
                  </a:lnTo>
                  <a:lnTo>
                    <a:pt x="17867" y="2164"/>
                  </a:lnTo>
                  <a:lnTo>
                    <a:pt x="18549" y="2164"/>
                  </a:lnTo>
                  <a:cubicBezTo>
                    <a:pt x="19978" y="2107"/>
                    <a:pt x="19987" y="62"/>
                    <a:pt x="18549" y="0"/>
                  </a:cubicBezTo>
                  <a:lnTo>
                    <a:pt x="7359" y="0"/>
                  </a:lnTo>
                  <a:cubicBezTo>
                    <a:pt x="6971" y="0"/>
                    <a:pt x="6971" y="601"/>
                    <a:pt x="7359" y="601"/>
                  </a:cubicBezTo>
                  <a:lnTo>
                    <a:pt x="18549" y="601"/>
                  </a:lnTo>
                  <a:cubicBezTo>
                    <a:pt x="19181" y="624"/>
                    <a:pt x="19193" y="1534"/>
                    <a:pt x="18549" y="1563"/>
                  </a:cubicBezTo>
                  <a:lnTo>
                    <a:pt x="1933" y="1563"/>
                  </a:lnTo>
                  <a:cubicBezTo>
                    <a:pt x="1666" y="1563"/>
                    <a:pt x="1450" y="1347"/>
                    <a:pt x="1450" y="1082"/>
                  </a:cubicBezTo>
                  <a:cubicBezTo>
                    <a:pt x="1450" y="817"/>
                    <a:pt x="1668" y="599"/>
                    <a:pt x="1933" y="599"/>
                  </a:cubicBezTo>
                  <a:lnTo>
                    <a:pt x="5760" y="599"/>
                  </a:lnTo>
                  <a:cubicBezTo>
                    <a:pt x="6149" y="599"/>
                    <a:pt x="6149" y="0"/>
                    <a:pt x="5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73"/>
            <p:cNvSpPr/>
            <p:nvPr/>
          </p:nvSpPr>
          <p:spPr>
            <a:xfrm>
              <a:off x="5680054" y="3509665"/>
              <a:ext cx="75066" cy="74844"/>
            </a:xfrm>
            <a:custGeom>
              <a:avLst/>
              <a:gdLst/>
              <a:ahLst/>
              <a:cxnLst/>
              <a:rect l="l" t="t" r="r" b="b"/>
              <a:pathLst>
                <a:path w="3373" h="3363" extrusionOk="0">
                  <a:moveTo>
                    <a:pt x="1686" y="605"/>
                  </a:moveTo>
                  <a:cubicBezTo>
                    <a:pt x="2214" y="605"/>
                    <a:pt x="2742" y="965"/>
                    <a:pt x="2772" y="1685"/>
                  </a:cubicBezTo>
                  <a:cubicBezTo>
                    <a:pt x="2772" y="2284"/>
                    <a:pt x="2285" y="2771"/>
                    <a:pt x="1686" y="2771"/>
                  </a:cubicBezTo>
                  <a:cubicBezTo>
                    <a:pt x="1088" y="2771"/>
                    <a:pt x="601" y="2284"/>
                    <a:pt x="601" y="1685"/>
                  </a:cubicBezTo>
                  <a:cubicBezTo>
                    <a:pt x="631" y="965"/>
                    <a:pt x="1159" y="605"/>
                    <a:pt x="1686" y="605"/>
                  </a:cubicBezTo>
                  <a:close/>
                  <a:moveTo>
                    <a:pt x="1686" y="0"/>
                  </a:moveTo>
                  <a:cubicBezTo>
                    <a:pt x="757" y="0"/>
                    <a:pt x="0" y="755"/>
                    <a:pt x="0" y="1685"/>
                  </a:cubicBezTo>
                  <a:cubicBezTo>
                    <a:pt x="47" y="2804"/>
                    <a:pt x="867" y="3363"/>
                    <a:pt x="1686" y="3363"/>
                  </a:cubicBezTo>
                  <a:cubicBezTo>
                    <a:pt x="2506" y="3363"/>
                    <a:pt x="3325" y="2804"/>
                    <a:pt x="3372" y="1685"/>
                  </a:cubicBezTo>
                  <a:cubicBezTo>
                    <a:pt x="3372" y="755"/>
                    <a:pt x="2615" y="0"/>
                    <a:pt x="1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73"/>
            <p:cNvSpPr/>
            <p:nvPr/>
          </p:nvSpPr>
          <p:spPr>
            <a:xfrm>
              <a:off x="5680054" y="3593499"/>
              <a:ext cx="75066" cy="74844"/>
            </a:xfrm>
            <a:custGeom>
              <a:avLst/>
              <a:gdLst/>
              <a:ahLst/>
              <a:cxnLst/>
              <a:rect l="l" t="t" r="r" b="b"/>
              <a:pathLst>
                <a:path w="3373" h="3363" extrusionOk="0">
                  <a:moveTo>
                    <a:pt x="1686" y="605"/>
                  </a:moveTo>
                  <a:cubicBezTo>
                    <a:pt x="2214" y="605"/>
                    <a:pt x="2742" y="965"/>
                    <a:pt x="2772" y="1685"/>
                  </a:cubicBezTo>
                  <a:cubicBezTo>
                    <a:pt x="2772" y="2284"/>
                    <a:pt x="2285" y="2772"/>
                    <a:pt x="1686" y="2772"/>
                  </a:cubicBezTo>
                  <a:cubicBezTo>
                    <a:pt x="1088" y="2772"/>
                    <a:pt x="601" y="2284"/>
                    <a:pt x="601" y="1685"/>
                  </a:cubicBezTo>
                  <a:cubicBezTo>
                    <a:pt x="631" y="965"/>
                    <a:pt x="1159" y="605"/>
                    <a:pt x="1686" y="605"/>
                  </a:cubicBezTo>
                  <a:close/>
                  <a:moveTo>
                    <a:pt x="1686" y="0"/>
                  </a:moveTo>
                  <a:cubicBezTo>
                    <a:pt x="757" y="0"/>
                    <a:pt x="0" y="756"/>
                    <a:pt x="0" y="1685"/>
                  </a:cubicBezTo>
                  <a:cubicBezTo>
                    <a:pt x="47" y="2804"/>
                    <a:pt x="866" y="3362"/>
                    <a:pt x="1686" y="3362"/>
                  </a:cubicBezTo>
                  <a:cubicBezTo>
                    <a:pt x="2506" y="3362"/>
                    <a:pt x="3325" y="2803"/>
                    <a:pt x="3372" y="1685"/>
                  </a:cubicBezTo>
                  <a:cubicBezTo>
                    <a:pt x="3372" y="756"/>
                    <a:pt x="2615" y="0"/>
                    <a:pt x="1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73"/>
            <p:cNvSpPr/>
            <p:nvPr/>
          </p:nvSpPr>
          <p:spPr>
            <a:xfrm>
              <a:off x="5680054" y="3677289"/>
              <a:ext cx="75066" cy="74866"/>
            </a:xfrm>
            <a:custGeom>
              <a:avLst/>
              <a:gdLst/>
              <a:ahLst/>
              <a:cxnLst/>
              <a:rect l="l" t="t" r="r" b="b"/>
              <a:pathLst>
                <a:path w="3373" h="3364" extrusionOk="0">
                  <a:moveTo>
                    <a:pt x="1686" y="607"/>
                  </a:moveTo>
                  <a:cubicBezTo>
                    <a:pt x="2214" y="607"/>
                    <a:pt x="2742" y="967"/>
                    <a:pt x="2772" y="1686"/>
                  </a:cubicBezTo>
                  <a:cubicBezTo>
                    <a:pt x="2772" y="2285"/>
                    <a:pt x="2285" y="2772"/>
                    <a:pt x="1686" y="2772"/>
                  </a:cubicBezTo>
                  <a:cubicBezTo>
                    <a:pt x="1088" y="2772"/>
                    <a:pt x="601" y="2285"/>
                    <a:pt x="601" y="1686"/>
                  </a:cubicBezTo>
                  <a:cubicBezTo>
                    <a:pt x="631" y="966"/>
                    <a:pt x="1158" y="607"/>
                    <a:pt x="1686" y="607"/>
                  </a:cubicBezTo>
                  <a:close/>
                  <a:moveTo>
                    <a:pt x="1686" y="1"/>
                  </a:moveTo>
                  <a:cubicBezTo>
                    <a:pt x="757" y="1"/>
                    <a:pt x="0" y="758"/>
                    <a:pt x="0" y="1688"/>
                  </a:cubicBezTo>
                  <a:cubicBezTo>
                    <a:pt x="47" y="2805"/>
                    <a:pt x="867" y="3364"/>
                    <a:pt x="1686" y="3364"/>
                  </a:cubicBezTo>
                  <a:cubicBezTo>
                    <a:pt x="2506" y="3364"/>
                    <a:pt x="3325" y="2805"/>
                    <a:pt x="3372" y="1688"/>
                  </a:cubicBezTo>
                  <a:cubicBezTo>
                    <a:pt x="3372" y="758"/>
                    <a:pt x="2615" y="1"/>
                    <a:pt x="1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73"/>
            <p:cNvSpPr/>
            <p:nvPr/>
          </p:nvSpPr>
          <p:spPr>
            <a:xfrm>
              <a:off x="5680054" y="3761124"/>
              <a:ext cx="79695" cy="75044"/>
            </a:xfrm>
            <a:custGeom>
              <a:avLst/>
              <a:gdLst/>
              <a:ahLst/>
              <a:cxnLst/>
              <a:rect l="l" t="t" r="r" b="b"/>
              <a:pathLst>
                <a:path w="3581" h="3372" extrusionOk="0">
                  <a:moveTo>
                    <a:pt x="1686" y="1"/>
                  </a:moveTo>
                  <a:cubicBezTo>
                    <a:pt x="757" y="1"/>
                    <a:pt x="0" y="758"/>
                    <a:pt x="0" y="1686"/>
                  </a:cubicBezTo>
                  <a:cubicBezTo>
                    <a:pt x="0" y="2616"/>
                    <a:pt x="788" y="3371"/>
                    <a:pt x="1694" y="3371"/>
                  </a:cubicBezTo>
                  <a:cubicBezTo>
                    <a:pt x="1768" y="3371"/>
                    <a:pt x="1843" y="3366"/>
                    <a:pt x="1918" y="3356"/>
                  </a:cubicBezTo>
                  <a:cubicBezTo>
                    <a:pt x="2285" y="3305"/>
                    <a:pt x="2226" y="2758"/>
                    <a:pt x="1882" y="2758"/>
                  </a:cubicBezTo>
                  <a:cubicBezTo>
                    <a:pt x="1867" y="2758"/>
                    <a:pt x="1852" y="2759"/>
                    <a:pt x="1836" y="2762"/>
                  </a:cubicBezTo>
                  <a:cubicBezTo>
                    <a:pt x="1787" y="2768"/>
                    <a:pt x="1739" y="2772"/>
                    <a:pt x="1691" y="2772"/>
                  </a:cubicBezTo>
                  <a:cubicBezTo>
                    <a:pt x="1109" y="2772"/>
                    <a:pt x="601" y="2286"/>
                    <a:pt x="601" y="1686"/>
                  </a:cubicBezTo>
                  <a:cubicBezTo>
                    <a:pt x="601" y="1089"/>
                    <a:pt x="1088" y="601"/>
                    <a:pt x="1686" y="601"/>
                  </a:cubicBezTo>
                  <a:cubicBezTo>
                    <a:pt x="2380" y="601"/>
                    <a:pt x="2905" y="1274"/>
                    <a:pt x="2741" y="1947"/>
                  </a:cubicBezTo>
                  <a:cubicBezTo>
                    <a:pt x="2686" y="2170"/>
                    <a:pt x="2867" y="2311"/>
                    <a:pt x="3044" y="2311"/>
                  </a:cubicBezTo>
                  <a:cubicBezTo>
                    <a:pt x="3166" y="2311"/>
                    <a:pt x="3285" y="2244"/>
                    <a:pt x="3323" y="2091"/>
                  </a:cubicBezTo>
                  <a:cubicBezTo>
                    <a:pt x="3581" y="1044"/>
                    <a:pt x="2761" y="1"/>
                    <a:pt x="1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7" name="Google Shape;1977;p73"/>
          <p:cNvGrpSpPr/>
          <p:nvPr/>
        </p:nvGrpSpPr>
        <p:grpSpPr>
          <a:xfrm>
            <a:off x="2113290" y="4137434"/>
            <a:ext cx="326214" cy="455827"/>
            <a:chOff x="2113290" y="4137434"/>
            <a:chExt cx="326214" cy="455827"/>
          </a:xfrm>
        </p:grpSpPr>
        <p:sp>
          <p:nvSpPr>
            <p:cNvPr id="1978" name="Google Shape;1978;p73"/>
            <p:cNvSpPr/>
            <p:nvPr/>
          </p:nvSpPr>
          <p:spPr>
            <a:xfrm>
              <a:off x="2113290" y="4137434"/>
              <a:ext cx="326214" cy="455827"/>
            </a:xfrm>
            <a:custGeom>
              <a:avLst/>
              <a:gdLst/>
              <a:ahLst/>
              <a:cxnLst/>
              <a:rect l="l" t="t" r="r" b="b"/>
              <a:pathLst>
                <a:path w="14658" h="20482" extrusionOk="0">
                  <a:moveTo>
                    <a:pt x="8658" y="601"/>
                  </a:moveTo>
                  <a:cubicBezTo>
                    <a:pt x="9004" y="601"/>
                    <a:pt x="9321" y="788"/>
                    <a:pt x="9488" y="1091"/>
                  </a:cubicBezTo>
                  <a:lnTo>
                    <a:pt x="10726" y="3337"/>
                  </a:lnTo>
                  <a:cubicBezTo>
                    <a:pt x="10907" y="3665"/>
                    <a:pt x="11203" y="3918"/>
                    <a:pt x="11557" y="4045"/>
                  </a:cubicBezTo>
                  <a:lnTo>
                    <a:pt x="13036" y="4579"/>
                  </a:lnTo>
                  <a:cubicBezTo>
                    <a:pt x="13858" y="4875"/>
                    <a:pt x="13913" y="5914"/>
                    <a:pt x="13603" y="6813"/>
                  </a:cubicBezTo>
                  <a:cubicBezTo>
                    <a:pt x="12483" y="9842"/>
                    <a:pt x="12067" y="10550"/>
                    <a:pt x="12505" y="13819"/>
                  </a:cubicBezTo>
                  <a:cubicBezTo>
                    <a:pt x="12465" y="13814"/>
                    <a:pt x="12424" y="13811"/>
                    <a:pt x="12383" y="13811"/>
                  </a:cubicBezTo>
                  <a:cubicBezTo>
                    <a:pt x="12167" y="13811"/>
                    <a:pt x="11940" y="13880"/>
                    <a:pt x="11762" y="13995"/>
                  </a:cubicBezTo>
                  <a:cubicBezTo>
                    <a:pt x="11748" y="13103"/>
                    <a:pt x="11875" y="12278"/>
                    <a:pt x="11345" y="11501"/>
                  </a:cubicBezTo>
                  <a:cubicBezTo>
                    <a:pt x="11121" y="11158"/>
                    <a:pt x="10812" y="10845"/>
                    <a:pt x="10346" y="10490"/>
                  </a:cubicBezTo>
                  <a:cubicBezTo>
                    <a:pt x="10217" y="10393"/>
                    <a:pt x="10064" y="10343"/>
                    <a:pt x="9910" y="10343"/>
                  </a:cubicBezTo>
                  <a:cubicBezTo>
                    <a:pt x="9872" y="10343"/>
                    <a:pt x="9834" y="10346"/>
                    <a:pt x="9796" y="10352"/>
                  </a:cubicBezTo>
                  <a:lnTo>
                    <a:pt x="9796" y="10177"/>
                  </a:lnTo>
                  <a:cubicBezTo>
                    <a:pt x="9796" y="9578"/>
                    <a:pt x="9309" y="9090"/>
                    <a:pt x="8709" y="9090"/>
                  </a:cubicBezTo>
                  <a:lnTo>
                    <a:pt x="5835" y="9090"/>
                  </a:lnTo>
                  <a:cubicBezTo>
                    <a:pt x="5236" y="9090"/>
                    <a:pt x="4747" y="9578"/>
                    <a:pt x="4747" y="10177"/>
                  </a:cubicBezTo>
                  <a:lnTo>
                    <a:pt x="4747" y="10352"/>
                  </a:lnTo>
                  <a:cubicBezTo>
                    <a:pt x="4709" y="10346"/>
                    <a:pt x="4671" y="10343"/>
                    <a:pt x="4633" y="10343"/>
                  </a:cubicBezTo>
                  <a:cubicBezTo>
                    <a:pt x="4479" y="10343"/>
                    <a:pt x="4326" y="10393"/>
                    <a:pt x="4197" y="10490"/>
                  </a:cubicBezTo>
                  <a:cubicBezTo>
                    <a:pt x="3498" y="11023"/>
                    <a:pt x="2783" y="11731"/>
                    <a:pt x="2783" y="12936"/>
                  </a:cubicBezTo>
                  <a:lnTo>
                    <a:pt x="2783" y="13989"/>
                  </a:lnTo>
                  <a:cubicBezTo>
                    <a:pt x="2606" y="13877"/>
                    <a:pt x="2382" y="13810"/>
                    <a:pt x="2170" y="13810"/>
                  </a:cubicBezTo>
                  <a:cubicBezTo>
                    <a:pt x="2134" y="13810"/>
                    <a:pt x="2098" y="13812"/>
                    <a:pt x="2063" y="13816"/>
                  </a:cubicBezTo>
                  <a:cubicBezTo>
                    <a:pt x="2236" y="12322"/>
                    <a:pt x="2406" y="10778"/>
                    <a:pt x="1847" y="9241"/>
                  </a:cubicBezTo>
                  <a:lnTo>
                    <a:pt x="963" y="6810"/>
                  </a:lnTo>
                  <a:cubicBezTo>
                    <a:pt x="684" y="6047"/>
                    <a:pt x="594" y="4918"/>
                    <a:pt x="1531" y="4579"/>
                  </a:cubicBezTo>
                  <a:lnTo>
                    <a:pt x="3011" y="4045"/>
                  </a:lnTo>
                  <a:cubicBezTo>
                    <a:pt x="3365" y="3916"/>
                    <a:pt x="3661" y="3665"/>
                    <a:pt x="3841" y="3337"/>
                  </a:cubicBezTo>
                  <a:lnTo>
                    <a:pt x="5079" y="1091"/>
                  </a:lnTo>
                  <a:cubicBezTo>
                    <a:pt x="5245" y="788"/>
                    <a:pt x="5563" y="601"/>
                    <a:pt x="5908" y="601"/>
                  </a:cubicBezTo>
                  <a:close/>
                  <a:moveTo>
                    <a:pt x="4642" y="10946"/>
                  </a:moveTo>
                  <a:cubicBezTo>
                    <a:pt x="4695" y="10946"/>
                    <a:pt x="4730" y="10984"/>
                    <a:pt x="4747" y="11058"/>
                  </a:cubicBezTo>
                  <a:lnTo>
                    <a:pt x="4747" y="16339"/>
                  </a:lnTo>
                  <a:lnTo>
                    <a:pt x="3855" y="16339"/>
                  </a:lnTo>
                  <a:cubicBezTo>
                    <a:pt x="3776" y="15666"/>
                    <a:pt x="3613" y="15101"/>
                    <a:pt x="3382" y="14677"/>
                  </a:cubicBezTo>
                  <a:lnTo>
                    <a:pt x="3382" y="12936"/>
                  </a:lnTo>
                  <a:cubicBezTo>
                    <a:pt x="3382" y="12048"/>
                    <a:pt x="3854" y="11505"/>
                    <a:pt x="4562" y="10968"/>
                  </a:cubicBezTo>
                  <a:cubicBezTo>
                    <a:pt x="4592" y="10953"/>
                    <a:pt x="4619" y="10946"/>
                    <a:pt x="4642" y="10946"/>
                  </a:cubicBezTo>
                  <a:close/>
                  <a:moveTo>
                    <a:pt x="8709" y="9690"/>
                  </a:moveTo>
                  <a:cubicBezTo>
                    <a:pt x="8978" y="9690"/>
                    <a:pt x="9196" y="9909"/>
                    <a:pt x="9196" y="10177"/>
                  </a:cubicBezTo>
                  <a:lnTo>
                    <a:pt x="9196" y="16339"/>
                  </a:lnTo>
                  <a:lnTo>
                    <a:pt x="5347" y="16339"/>
                  </a:lnTo>
                  <a:lnTo>
                    <a:pt x="5347" y="10177"/>
                  </a:lnTo>
                  <a:cubicBezTo>
                    <a:pt x="5347" y="9909"/>
                    <a:pt x="5566" y="9690"/>
                    <a:pt x="5835" y="9690"/>
                  </a:cubicBezTo>
                  <a:close/>
                  <a:moveTo>
                    <a:pt x="9901" y="10947"/>
                  </a:moveTo>
                  <a:cubicBezTo>
                    <a:pt x="9925" y="10947"/>
                    <a:pt x="9951" y="10954"/>
                    <a:pt x="9982" y="10968"/>
                  </a:cubicBezTo>
                  <a:cubicBezTo>
                    <a:pt x="10689" y="11505"/>
                    <a:pt x="11161" y="12048"/>
                    <a:pt x="11161" y="12936"/>
                  </a:cubicBezTo>
                  <a:cubicBezTo>
                    <a:pt x="11161" y="12949"/>
                    <a:pt x="11160" y="14680"/>
                    <a:pt x="11161" y="14690"/>
                  </a:cubicBezTo>
                  <a:cubicBezTo>
                    <a:pt x="10935" y="15115"/>
                    <a:pt x="10774" y="15674"/>
                    <a:pt x="10696" y="16339"/>
                  </a:cubicBezTo>
                  <a:lnTo>
                    <a:pt x="9796" y="16339"/>
                  </a:lnTo>
                  <a:lnTo>
                    <a:pt x="9796" y="11058"/>
                  </a:lnTo>
                  <a:cubicBezTo>
                    <a:pt x="9813" y="10984"/>
                    <a:pt x="9848" y="10947"/>
                    <a:pt x="9901" y="10947"/>
                  </a:cubicBezTo>
                  <a:close/>
                  <a:moveTo>
                    <a:pt x="2211" y="14400"/>
                  </a:moveTo>
                  <a:cubicBezTo>
                    <a:pt x="2915" y="14400"/>
                    <a:pt x="3214" y="16009"/>
                    <a:pt x="3261" y="16420"/>
                  </a:cubicBezTo>
                  <a:cubicBezTo>
                    <a:pt x="2591" y="16638"/>
                    <a:pt x="2107" y="17267"/>
                    <a:pt x="2107" y="18009"/>
                  </a:cubicBezTo>
                  <a:lnTo>
                    <a:pt x="2107" y="18657"/>
                  </a:lnTo>
                  <a:cubicBezTo>
                    <a:pt x="2107" y="18822"/>
                    <a:pt x="2241" y="18957"/>
                    <a:pt x="2408" y="18957"/>
                  </a:cubicBezTo>
                  <a:lnTo>
                    <a:pt x="8791" y="18957"/>
                  </a:lnTo>
                  <a:cubicBezTo>
                    <a:pt x="9179" y="18957"/>
                    <a:pt x="9179" y="18358"/>
                    <a:pt x="8791" y="18358"/>
                  </a:cubicBezTo>
                  <a:lnTo>
                    <a:pt x="2706" y="18358"/>
                  </a:lnTo>
                  <a:lnTo>
                    <a:pt x="2706" y="18009"/>
                  </a:lnTo>
                  <a:cubicBezTo>
                    <a:pt x="2706" y="17474"/>
                    <a:pt x="3102" y="17030"/>
                    <a:pt x="3615" y="16952"/>
                  </a:cubicBezTo>
                  <a:lnTo>
                    <a:pt x="10928" y="16952"/>
                  </a:lnTo>
                  <a:cubicBezTo>
                    <a:pt x="11442" y="17030"/>
                    <a:pt x="11837" y="17474"/>
                    <a:pt x="11837" y="18009"/>
                  </a:cubicBezTo>
                  <a:lnTo>
                    <a:pt x="11837" y="18358"/>
                  </a:lnTo>
                  <a:lnTo>
                    <a:pt x="10389" y="18358"/>
                  </a:lnTo>
                  <a:cubicBezTo>
                    <a:pt x="10002" y="18358"/>
                    <a:pt x="10002" y="18957"/>
                    <a:pt x="10389" y="18957"/>
                  </a:cubicBezTo>
                  <a:lnTo>
                    <a:pt x="12137" y="18957"/>
                  </a:lnTo>
                  <a:cubicBezTo>
                    <a:pt x="12303" y="18957"/>
                    <a:pt x="12436" y="18824"/>
                    <a:pt x="12436" y="18657"/>
                  </a:cubicBezTo>
                  <a:lnTo>
                    <a:pt x="12436" y="18009"/>
                  </a:lnTo>
                  <a:cubicBezTo>
                    <a:pt x="12436" y="17270"/>
                    <a:pt x="11955" y="16644"/>
                    <a:pt x="11290" y="16423"/>
                  </a:cubicBezTo>
                  <a:cubicBezTo>
                    <a:pt x="11346" y="15930"/>
                    <a:pt x="11622" y="14419"/>
                    <a:pt x="12349" y="14419"/>
                  </a:cubicBezTo>
                  <a:cubicBezTo>
                    <a:pt x="12455" y="14419"/>
                    <a:pt x="12570" y="14451"/>
                    <a:pt x="12696" y="14523"/>
                  </a:cubicBezTo>
                  <a:cubicBezTo>
                    <a:pt x="12706" y="14528"/>
                    <a:pt x="13649" y="15081"/>
                    <a:pt x="13649" y="16305"/>
                  </a:cubicBezTo>
                  <a:lnTo>
                    <a:pt x="13649" y="18936"/>
                  </a:lnTo>
                  <a:cubicBezTo>
                    <a:pt x="13649" y="19456"/>
                    <a:pt x="13223" y="19881"/>
                    <a:pt x="12701" y="19881"/>
                  </a:cubicBezTo>
                  <a:lnTo>
                    <a:pt x="1855" y="19881"/>
                  </a:lnTo>
                  <a:cubicBezTo>
                    <a:pt x="1332" y="19881"/>
                    <a:pt x="906" y="19456"/>
                    <a:pt x="906" y="18936"/>
                  </a:cubicBezTo>
                  <a:lnTo>
                    <a:pt x="906" y="16305"/>
                  </a:lnTo>
                  <a:cubicBezTo>
                    <a:pt x="906" y="15162"/>
                    <a:pt x="1835" y="14540"/>
                    <a:pt x="1873" y="14514"/>
                  </a:cubicBezTo>
                  <a:cubicBezTo>
                    <a:pt x="1995" y="14435"/>
                    <a:pt x="2107" y="14400"/>
                    <a:pt x="2211" y="14400"/>
                  </a:cubicBezTo>
                  <a:close/>
                  <a:moveTo>
                    <a:pt x="5908" y="0"/>
                  </a:moveTo>
                  <a:cubicBezTo>
                    <a:pt x="5344" y="0"/>
                    <a:pt x="4825" y="307"/>
                    <a:pt x="4552" y="802"/>
                  </a:cubicBezTo>
                  <a:lnTo>
                    <a:pt x="3316" y="3047"/>
                  </a:lnTo>
                  <a:cubicBezTo>
                    <a:pt x="3204" y="3248"/>
                    <a:pt x="3025" y="3403"/>
                    <a:pt x="2807" y="3481"/>
                  </a:cubicBezTo>
                  <a:lnTo>
                    <a:pt x="1328" y="4014"/>
                  </a:lnTo>
                  <a:cubicBezTo>
                    <a:pt x="59" y="4472"/>
                    <a:pt x="1" y="5926"/>
                    <a:pt x="399" y="7015"/>
                  </a:cubicBezTo>
                  <a:cubicBezTo>
                    <a:pt x="1574" y="10180"/>
                    <a:pt x="1884" y="10635"/>
                    <a:pt x="1427" y="14088"/>
                  </a:cubicBezTo>
                  <a:cubicBezTo>
                    <a:pt x="1124" y="14321"/>
                    <a:pt x="293" y="15073"/>
                    <a:pt x="293" y="16305"/>
                  </a:cubicBezTo>
                  <a:lnTo>
                    <a:pt x="293" y="18936"/>
                  </a:lnTo>
                  <a:cubicBezTo>
                    <a:pt x="293" y="19787"/>
                    <a:pt x="989" y="20481"/>
                    <a:pt x="1842" y="20481"/>
                  </a:cubicBezTo>
                  <a:lnTo>
                    <a:pt x="12713" y="20481"/>
                  </a:lnTo>
                  <a:cubicBezTo>
                    <a:pt x="13566" y="20481"/>
                    <a:pt x="14260" y="19787"/>
                    <a:pt x="14260" y="18936"/>
                  </a:cubicBezTo>
                  <a:lnTo>
                    <a:pt x="14260" y="16305"/>
                  </a:lnTo>
                  <a:cubicBezTo>
                    <a:pt x="14260" y="15031"/>
                    <a:pt x="13464" y="14324"/>
                    <a:pt x="13139" y="14090"/>
                  </a:cubicBezTo>
                  <a:cubicBezTo>
                    <a:pt x="12681" y="10635"/>
                    <a:pt x="12995" y="10174"/>
                    <a:pt x="14167" y="7015"/>
                  </a:cubicBezTo>
                  <a:lnTo>
                    <a:pt x="14170" y="7011"/>
                  </a:lnTo>
                  <a:cubicBezTo>
                    <a:pt x="14657" y="5595"/>
                    <a:pt x="14283" y="4391"/>
                    <a:pt x="13239" y="4014"/>
                  </a:cubicBezTo>
                  <a:lnTo>
                    <a:pt x="11759" y="3481"/>
                  </a:lnTo>
                  <a:cubicBezTo>
                    <a:pt x="11543" y="3403"/>
                    <a:pt x="11362" y="3248"/>
                    <a:pt x="11252" y="3047"/>
                  </a:cubicBezTo>
                  <a:lnTo>
                    <a:pt x="10014" y="802"/>
                  </a:lnTo>
                  <a:cubicBezTo>
                    <a:pt x="9743" y="308"/>
                    <a:pt x="9222" y="0"/>
                    <a:pt x="8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73"/>
            <p:cNvSpPr/>
            <p:nvPr/>
          </p:nvSpPr>
          <p:spPr>
            <a:xfrm>
              <a:off x="2243949" y="4369397"/>
              <a:ext cx="62336" cy="13398"/>
            </a:xfrm>
            <a:custGeom>
              <a:avLst/>
              <a:gdLst/>
              <a:ahLst/>
              <a:cxnLst/>
              <a:rect l="l" t="t" r="r" b="b"/>
              <a:pathLst>
                <a:path w="2801" h="602" extrusionOk="0">
                  <a:moveTo>
                    <a:pt x="397" y="1"/>
                  </a:moveTo>
                  <a:cubicBezTo>
                    <a:pt x="0" y="15"/>
                    <a:pt x="0" y="588"/>
                    <a:pt x="397" y="601"/>
                  </a:cubicBezTo>
                  <a:lnTo>
                    <a:pt x="2404" y="601"/>
                  </a:lnTo>
                  <a:cubicBezTo>
                    <a:pt x="2801" y="588"/>
                    <a:pt x="2801" y="15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73"/>
            <p:cNvSpPr/>
            <p:nvPr/>
          </p:nvSpPr>
          <p:spPr>
            <a:xfrm>
              <a:off x="2243949" y="4401089"/>
              <a:ext cx="62336" cy="13353"/>
            </a:xfrm>
            <a:custGeom>
              <a:avLst/>
              <a:gdLst/>
              <a:ahLst/>
              <a:cxnLst/>
              <a:rect l="l" t="t" r="r" b="b"/>
              <a:pathLst>
                <a:path w="2801" h="600" extrusionOk="0">
                  <a:moveTo>
                    <a:pt x="397" y="0"/>
                  </a:moveTo>
                  <a:cubicBezTo>
                    <a:pt x="0" y="14"/>
                    <a:pt x="0" y="585"/>
                    <a:pt x="397" y="599"/>
                  </a:cubicBezTo>
                  <a:lnTo>
                    <a:pt x="2404" y="599"/>
                  </a:lnTo>
                  <a:cubicBezTo>
                    <a:pt x="2801" y="585"/>
                    <a:pt x="2801" y="14"/>
                    <a:pt x="2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73"/>
            <p:cNvSpPr/>
            <p:nvPr/>
          </p:nvSpPr>
          <p:spPr>
            <a:xfrm>
              <a:off x="2243949" y="4432713"/>
              <a:ext cx="62336" cy="13398"/>
            </a:xfrm>
            <a:custGeom>
              <a:avLst/>
              <a:gdLst/>
              <a:ahLst/>
              <a:cxnLst/>
              <a:rect l="l" t="t" r="r" b="b"/>
              <a:pathLst>
                <a:path w="2801" h="602" extrusionOk="0">
                  <a:moveTo>
                    <a:pt x="397" y="1"/>
                  </a:moveTo>
                  <a:cubicBezTo>
                    <a:pt x="0" y="15"/>
                    <a:pt x="0" y="588"/>
                    <a:pt x="397" y="601"/>
                  </a:cubicBezTo>
                  <a:lnTo>
                    <a:pt x="2404" y="601"/>
                  </a:lnTo>
                  <a:cubicBezTo>
                    <a:pt x="2801" y="588"/>
                    <a:pt x="2801" y="15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73"/>
            <p:cNvSpPr/>
            <p:nvPr/>
          </p:nvSpPr>
          <p:spPr>
            <a:xfrm>
              <a:off x="2243949" y="4464382"/>
              <a:ext cx="62336" cy="13353"/>
            </a:xfrm>
            <a:custGeom>
              <a:avLst/>
              <a:gdLst/>
              <a:ahLst/>
              <a:cxnLst/>
              <a:rect l="l" t="t" r="r" b="b"/>
              <a:pathLst>
                <a:path w="2801" h="600" extrusionOk="0">
                  <a:moveTo>
                    <a:pt x="397" y="1"/>
                  </a:moveTo>
                  <a:cubicBezTo>
                    <a:pt x="0" y="15"/>
                    <a:pt x="0" y="586"/>
                    <a:pt x="397" y="600"/>
                  </a:cubicBezTo>
                  <a:lnTo>
                    <a:pt x="2404" y="600"/>
                  </a:lnTo>
                  <a:cubicBezTo>
                    <a:pt x="2801" y="586"/>
                    <a:pt x="2801" y="15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73"/>
            <p:cNvSpPr/>
            <p:nvPr/>
          </p:nvSpPr>
          <p:spPr>
            <a:xfrm>
              <a:off x="2222784" y="4170237"/>
              <a:ext cx="104910" cy="47514"/>
            </a:xfrm>
            <a:custGeom>
              <a:avLst/>
              <a:gdLst/>
              <a:ahLst/>
              <a:cxnLst/>
              <a:rect l="l" t="t" r="r" b="b"/>
              <a:pathLst>
                <a:path w="4714" h="2135" extrusionOk="0">
                  <a:moveTo>
                    <a:pt x="3424" y="601"/>
                  </a:moveTo>
                  <a:cubicBezTo>
                    <a:pt x="3491" y="601"/>
                    <a:pt x="3554" y="637"/>
                    <a:pt x="3588" y="697"/>
                  </a:cubicBezTo>
                  <a:lnTo>
                    <a:pt x="3902" y="1255"/>
                  </a:lnTo>
                  <a:cubicBezTo>
                    <a:pt x="3971" y="1379"/>
                    <a:pt x="3879" y="1534"/>
                    <a:pt x="3738" y="1534"/>
                  </a:cubicBezTo>
                  <a:lnTo>
                    <a:pt x="967" y="1534"/>
                  </a:lnTo>
                  <a:cubicBezTo>
                    <a:pt x="826" y="1534"/>
                    <a:pt x="734" y="1383"/>
                    <a:pt x="800" y="1259"/>
                  </a:cubicBezTo>
                  <a:lnTo>
                    <a:pt x="1091" y="702"/>
                  </a:lnTo>
                  <a:cubicBezTo>
                    <a:pt x="1123" y="639"/>
                    <a:pt x="1187" y="601"/>
                    <a:pt x="1258" y="601"/>
                  </a:cubicBezTo>
                  <a:close/>
                  <a:moveTo>
                    <a:pt x="1258" y="0"/>
                  </a:moveTo>
                  <a:cubicBezTo>
                    <a:pt x="964" y="0"/>
                    <a:pt x="696" y="162"/>
                    <a:pt x="559" y="423"/>
                  </a:cubicBezTo>
                  <a:lnTo>
                    <a:pt x="267" y="982"/>
                  </a:lnTo>
                  <a:cubicBezTo>
                    <a:pt x="0" y="1492"/>
                    <a:pt x="388" y="2134"/>
                    <a:pt x="967" y="2134"/>
                  </a:cubicBezTo>
                  <a:lnTo>
                    <a:pt x="3738" y="2134"/>
                  </a:lnTo>
                  <a:cubicBezTo>
                    <a:pt x="4323" y="2134"/>
                    <a:pt x="4714" y="1475"/>
                    <a:pt x="4424" y="961"/>
                  </a:cubicBezTo>
                  <a:lnTo>
                    <a:pt x="4110" y="403"/>
                  </a:lnTo>
                  <a:cubicBezTo>
                    <a:pt x="3971" y="155"/>
                    <a:pt x="3707" y="0"/>
                    <a:pt x="3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73"/>
            <p:cNvSpPr/>
            <p:nvPr/>
          </p:nvSpPr>
          <p:spPr>
            <a:xfrm>
              <a:off x="2158890" y="4237381"/>
              <a:ext cx="104888" cy="79851"/>
            </a:xfrm>
            <a:custGeom>
              <a:avLst/>
              <a:gdLst/>
              <a:ahLst/>
              <a:cxnLst/>
              <a:rect l="l" t="t" r="r" b="b"/>
              <a:pathLst>
                <a:path w="4713" h="3588" extrusionOk="0">
                  <a:moveTo>
                    <a:pt x="3728" y="1"/>
                  </a:moveTo>
                  <a:cubicBezTo>
                    <a:pt x="3648" y="1"/>
                    <a:pt x="3565" y="11"/>
                    <a:pt x="3484" y="33"/>
                  </a:cubicBezTo>
                  <a:lnTo>
                    <a:pt x="2718" y="243"/>
                  </a:lnTo>
                  <a:cubicBezTo>
                    <a:pt x="2374" y="336"/>
                    <a:pt x="2479" y="834"/>
                    <a:pt x="2790" y="834"/>
                  </a:cubicBezTo>
                  <a:cubicBezTo>
                    <a:pt x="2817" y="834"/>
                    <a:pt x="2846" y="830"/>
                    <a:pt x="2876" y="822"/>
                  </a:cubicBezTo>
                  <a:lnTo>
                    <a:pt x="3642" y="612"/>
                  </a:lnTo>
                  <a:cubicBezTo>
                    <a:pt x="3673" y="604"/>
                    <a:pt x="3705" y="600"/>
                    <a:pt x="3736" y="600"/>
                  </a:cubicBezTo>
                  <a:cubicBezTo>
                    <a:pt x="3939" y="600"/>
                    <a:pt x="4112" y="771"/>
                    <a:pt x="4112" y="971"/>
                  </a:cubicBezTo>
                  <a:lnTo>
                    <a:pt x="4112" y="2618"/>
                  </a:lnTo>
                  <a:cubicBezTo>
                    <a:pt x="4112" y="2821"/>
                    <a:pt x="3945" y="2988"/>
                    <a:pt x="3740" y="2988"/>
                  </a:cubicBezTo>
                  <a:lnTo>
                    <a:pt x="1374" y="2988"/>
                  </a:lnTo>
                  <a:cubicBezTo>
                    <a:pt x="1226" y="2988"/>
                    <a:pt x="1091" y="2900"/>
                    <a:pt x="1033" y="2762"/>
                  </a:cubicBezTo>
                  <a:cubicBezTo>
                    <a:pt x="922" y="2504"/>
                    <a:pt x="800" y="2207"/>
                    <a:pt x="731" y="1934"/>
                  </a:cubicBezTo>
                  <a:cubicBezTo>
                    <a:pt x="662" y="1662"/>
                    <a:pt x="832" y="1378"/>
                    <a:pt x="1108" y="1303"/>
                  </a:cubicBezTo>
                  <a:lnTo>
                    <a:pt x="1356" y="1236"/>
                  </a:lnTo>
                  <a:cubicBezTo>
                    <a:pt x="1700" y="1141"/>
                    <a:pt x="1594" y="645"/>
                    <a:pt x="1283" y="645"/>
                  </a:cubicBezTo>
                  <a:cubicBezTo>
                    <a:pt x="1256" y="645"/>
                    <a:pt x="1228" y="649"/>
                    <a:pt x="1198" y="657"/>
                  </a:cubicBezTo>
                  <a:lnTo>
                    <a:pt x="950" y="724"/>
                  </a:lnTo>
                  <a:cubicBezTo>
                    <a:pt x="360" y="885"/>
                    <a:pt x="0" y="1495"/>
                    <a:pt x="149" y="2082"/>
                  </a:cubicBezTo>
                  <a:cubicBezTo>
                    <a:pt x="228" y="2396"/>
                    <a:pt x="362" y="2720"/>
                    <a:pt x="480" y="2998"/>
                  </a:cubicBezTo>
                  <a:lnTo>
                    <a:pt x="481" y="2998"/>
                  </a:lnTo>
                  <a:cubicBezTo>
                    <a:pt x="633" y="3356"/>
                    <a:pt x="984" y="3587"/>
                    <a:pt x="1374" y="3587"/>
                  </a:cubicBezTo>
                  <a:lnTo>
                    <a:pt x="3740" y="3587"/>
                  </a:lnTo>
                  <a:cubicBezTo>
                    <a:pt x="4276" y="3587"/>
                    <a:pt x="4712" y="3152"/>
                    <a:pt x="4712" y="2618"/>
                  </a:cubicBezTo>
                  <a:lnTo>
                    <a:pt x="4712" y="971"/>
                  </a:lnTo>
                  <a:cubicBezTo>
                    <a:pt x="4712" y="430"/>
                    <a:pt x="4246" y="1"/>
                    <a:pt x="3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73"/>
            <p:cNvSpPr/>
            <p:nvPr/>
          </p:nvSpPr>
          <p:spPr>
            <a:xfrm>
              <a:off x="2286456" y="4237336"/>
              <a:ext cx="104866" cy="79895"/>
            </a:xfrm>
            <a:custGeom>
              <a:avLst/>
              <a:gdLst/>
              <a:ahLst/>
              <a:cxnLst/>
              <a:rect l="l" t="t" r="r" b="b"/>
              <a:pathLst>
                <a:path w="4712" h="3590" extrusionOk="0">
                  <a:moveTo>
                    <a:pt x="977" y="602"/>
                  </a:moveTo>
                  <a:cubicBezTo>
                    <a:pt x="1008" y="602"/>
                    <a:pt x="1040" y="606"/>
                    <a:pt x="1072" y="614"/>
                  </a:cubicBezTo>
                  <a:lnTo>
                    <a:pt x="3605" y="1305"/>
                  </a:lnTo>
                  <a:cubicBezTo>
                    <a:pt x="3881" y="1380"/>
                    <a:pt x="4051" y="1664"/>
                    <a:pt x="3982" y="1936"/>
                  </a:cubicBezTo>
                  <a:cubicBezTo>
                    <a:pt x="3913" y="2209"/>
                    <a:pt x="3791" y="2506"/>
                    <a:pt x="3681" y="2764"/>
                  </a:cubicBezTo>
                  <a:cubicBezTo>
                    <a:pt x="3622" y="2902"/>
                    <a:pt x="3488" y="2990"/>
                    <a:pt x="3339" y="2990"/>
                  </a:cubicBezTo>
                  <a:lnTo>
                    <a:pt x="974" y="2990"/>
                  </a:lnTo>
                  <a:cubicBezTo>
                    <a:pt x="768" y="2990"/>
                    <a:pt x="601" y="2823"/>
                    <a:pt x="601" y="2618"/>
                  </a:cubicBezTo>
                  <a:lnTo>
                    <a:pt x="601" y="973"/>
                  </a:lnTo>
                  <a:cubicBezTo>
                    <a:pt x="601" y="765"/>
                    <a:pt x="779" y="602"/>
                    <a:pt x="977" y="602"/>
                  </a:cubicBezTo>
                  <a:close/>
                  <a:moveTo>
                    <a:pt x="971" y="1"/>
                  </a:moveTo>
                  <a:cubicBezTo>
                    <a:pt x="761" y="1"/>
                    <a:pt x="555" y="69"/>
                    <a:pt x="382" y="201"/>
                  </a:cubicBezTo>
                  <a:cubicBezTo>
                    <a:pt x="140" y="386"/>
                    <a:pt x="1" y="668"/>
                    <a:pt x="1" y="973"/>
                  </a:cubicBezTo>
                  <a:lnTo>
                    <a:pt x="1" y="2620"/>
                  </a:lnTo>
                  <a:cubicBezTo>
                    <a:pt x="1" y="3154"/>
                    <a:pt x="437" y="3589"/>
                    <a:pt x="974" y="3589"/>
                  </a:cubicBezTo>
                  <a:lnTo>
                    <a:pt x="3339" y="3589"/>
                  </a:lnTo>
                  <a:cubicBezTo>
                    <a:pt x="3730" y="3589"/>
                    <a:pt x="4080" y="3358"/>
                    <a:pt x="4232" y="3000"/>
                  </a:cubicBezTo>
                  <a:cubicBezTo>
                    <a:pt x="4352" y="2721"/>
                    <a:pt x="4485" y="2398"/>
                    <a:pt x="4564" y="2084"/>
                  </a:cubicBezTo>
                  <a:cubicBezTo>
                    <a:pt x="4712" y="1495"/>
                    <a:pt x="4353" y="887"/>
                    <a:pt x="3762" y="726"/>
                  </a:cubicBezTo>
                  <a:lnTo>
                    <a:pt x="1229" y="35"/>
                  </a:lnTo>
                  <a:cubicBezTo>
                    <a:pt x="1144" y="12"/>
                    <a:pt x="1057" y="1"/>
                    <a:pt x="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6" name="Google Shape;1986;p73"/>
          <p:cNvGrpSpPr/>
          <p:nvPr/>
        </p:nvGrpSpPr>
        <p:grpSpPr>
          <a:xfrm>
            <a:off x="3358680" y="1957445"/>
            <a:ext cx="456606" cy="455827"/>
            <a:chOff x="3358680" y="1957445"/>
            <a:chExt cx="456606" cy="455827"/>
          </a:xfrm>
        </p:grpSpPr>
        <p:sp>
          <p:nvSpPr>
            <p:cNvPr id="1987" name="Google Shape;1987;p73"/>
            <p:cNvSpPr/>
            <p:nvPr/>
          </p:nvSpPr>
          <p:spPr>
            <a:xfrm>
              <a:off x="3358680" y="2056057"/>
              <a:ext cx="456606" cy="357215"/>
            </a:xfrm>
            <a:custGeom>
              <a:avLst/>
              <a:gdLst/>
              <a:ahLst/>
              <a:cxnLst/>
              <a:rect l="l" t="t" r="r" b="b"/>
              <a:pathLst>
                <a:path w="20517" h="16051" extrusionOk="0">
                  <a:moveTo>
                    <a:pt x="18032" y="656"/>
                  </a:moveTo>
                  <a:cubicBezTo>
                    <a:pt x="18463" y="1627"/>
                    <a:pt x="18104" y="2390"/>
                    <a:pt x="17114" y="2720"/>
                  </a:cubicBezTo>
                  <a:cubicBezTo>
                    <a:pt x="16944" y="2337"/>
                    <a:pt x="16802" y="1834"/>
                    <a:pt x="16983" y="1427"/>
                  </a:cubicBezTo>
                  <a:cubicBezTo>
                    <a:pt x="17164" y="1021"/>
                    <a:pt x="17687" y="771"/>
                    <a:pt x="18032" y="656"/>
                  </a:cubicBezTo>
                  <a:close/>
                  <a:moveTo>
                    <a:pt x="19406" y="3813"/>
                  </a:moveTo>
                  <a:cubicBezTo>
                    <a:pt x="19460" y="3813"/>
                    <a:pt x="19516" y="3815"/>
                    <a:pt x="19572" y="3818"/>
                  </a:cubicBezTo>
                  <a:cubicBezTo>
                    <a:pt x="19604" y="4826"/>
                    <a:pt x="19071" y="5392"/>
                    <a:pt x="18110" y="5392"/>
                  </a:cubicBezTo>
                  <a:cubicBezTo>
                    <a:pt x="18057" y="5392"/>
                    <a:pt x="18001" y="5390"/>
                    <a:pt x="17945" y="5387"/>
                  </a:cubicBezTo>
                  <a:cubicBezTo>
                    <a:pt x="17942" y="5287"/>
                    <a:pt x="17943" y="5162"/>
                    <a:pt x="17956" y="5025"/>
                  </a:cubicBezTo>
                  <a:cubicBezTo>
                    <a:pt x="18040" y="4174"/>
                    <a:pt x="18630" y="3813"/>
                    <a:pt x="19406" y="3813"/>
                  </a:cubicBezTo>
                  <a:close/>
                  <a:moveTo>
                    <a:pt x="1114" y="3814"/>
                  </a:moveTo>
                  <a:cubicBezTo>
                    <a:pt x="2069" y="3814"/>
                    <a:pt x="2605" y="4380"/>
                    <a:pt x="2575" y="5387"/>
                  </a:cubicBezTo>
                  <a:cubicBezTo>
                    <a:pt x="2516" y="5390"/>
                    <a:pt x="2449" y="5393"/>
                    <a:pt x="2376" y="5393"/>
                  </a:cubicBezTo>
                  <a:cubicBezTo>
                    <a:pt x="2324" y="5393"/>
                    <a:pt x="2268" y="5392"/>
                    <a:pt x="2210" y="5388"/>
                  </a:cubicBezTo>
                  <a:cubicBezTo>
                    <a:pt x="1298" y="5329"/>
                    <a:pt x="920" y="4679"/>
                    <a:pt x="946" y="3820"/>
                  </a:cubicBezTo>
                  <a:cubicBezTo>
                    <a:pt x="1003" y="3816"/>
                    <a:pt x="1060" y="3814"/>
                    <a:pt x="1114" y="3814"/>
                  </a:cubicBezTo>
                  <a:close/>
                  <a:moveTo>
                    <a:pt x="18963" y="7097"/>
                  </a:moveTo>
                  <a:cubicBezTo>
                    <a:pt x="19266" y="7097"/>
                    <a:pt x="19579" y="7201"/>
                    <a:pt x="19840" y="7317"/>
                  </a:cubicBezTo>
                  <a:cubicBezTo>
                    <a:pt x="19808" y="7412"/>
                    <a:pt x="19762" y="7529"/>
                    <a:pt x="19702" y="7651"/>
                  </a:cubicBezTo>
                  <a:cubicBezTo>
                    <a:pt x="19441" y="8180"/>
                    <a:pt x="19039" y="8411"/>
                    <a:pt x="18572" y="8411"/>
                  </a:cubicBezTo>
                  <a:cubicBezTo>
                    <a:pt x="18318" y="8411"/>
                    <a:pt x="18044" y="8342"/>
                    <a:pt x="17763" y="8216"/>
                  </a:cubicBezTo>
                  <a:cubicBezTo>
                    <a:pt x="17897" y="7823"/>
                    <a:pt x="18138" y="7352"/>
                    <a:pt x="18544" y="7178"/>
                  </a:cubicBezTo>
                  <a:cubicBezTo>
                    <a:pt x="18676" y="7120"/>
                    <a:pt x="18818" y="7097"/>
                    <a:pt x="18963" y="7097"/>
                  </a:cubicBezTo>
                  <a:close/>
                  <a:moveTo>
                    <a:pt x="1458" y="7131"/>
                  </a:moveTo>
                  <a:cubicBezTo>
                    <a:pt x="2055" y="7131"/>
                    <a:pt x="2515" y="7510"/>
                    <a:pt x="2755" y="8215"/>
                  </a:cubicBezTo>
                  <a:cubicBezTo>
                    <a:pt x="2546" y="8309"/>
                    <a:pt x="2204" y="8433"/>
                    <a:pt x="1869" y="8433"/>
                  </a:cubicBezTo>
                  <a:cubicBezTo>
                    <a:pt x="1728" y="8433"/>
                    <a:pt x="1589" y="8411"/>
                    <a:pt x="1461" y="8356"/>
                  </a:cubicBezTo>
                  <a:cubicBezTo>
                    <a:pt x="1058" y="8181"/>
                    <a:pt x="814" y="7709"/>
                    <a:pt x="679" y="7317"/>
                  </a:cubicBezTo>
                  <a:cubicBezTo>
                    <a:pt x="957" y="7192"/>
                    <a:pt x="1219" y="7131"/>
                    <a:pt x="1458" y="7131"/>
                  </a:cubicBezTo>
                  <a:close/>
                  <a:moveTo>
                    <a:pt x="17656" y="10196"/>
                  </a:moveTo>
                  <a:cubicBezTo>
                    <a:pt x="18041" y="10196"/>
                    <a:pt x="18421" y="10401"/>
                    <a:pt x="18771" y="10746"/>
                  </a:cubicBezTo>
                  <a:cubicBezTo>
                    <a:pt x="18416" y="11177"/>
                    <a:pt x="18019" y="11394"/>
                    <a:pt x="17612" y="11394"/>
                  </a:cubicBezTo>
                  <a:cubicBezTo>
                    <a:pt x="17244" y="11394"/>
                    <a:pt x="16869" y="11218"/>
                    <a:pt x="16511" y="10864"/>
                  </a:cubicBezTo>
                  <a:cubicBezTo>
                    <a:pt x="16581" y="10766"/>
                    <a:pt x="16663" y="10677"/>
                    <a:pt x="16756" y="10599"/>
                  </a:cubicBezTo>
                  <a:cubicBezTo>
                    <a:pt x="17052" y="10320"/>
                    <a:pt x="17356" y="10196"/>
                    <a:pt x="17656" y="10196"/>
                  </a:cubicBezTo>
                  <a:close/>
                  <a:moveTo>
                    <a:pt x="2872" y="10161"/>
                  </a:moveTo>
                  <a:cubicBezTo>
                    <a:pt x="2886" y="10161"/>
                    <a:pt x="2899" y="10161"/>
                    <a:pt x="2913" y="10162"/>
                  </a:cubicBezTo>
                  <a:cubicBezTo>
                    <a:pt x="3359" y="10185"/>
                    <a:pt x="3743" y="10539"/>
                    <a:pt x="4010" y="10864"/>
                  </a:cubicBezTo>
                  <a:cubicBezTo>
                    <a:pt x="3938" y="10933"/>
                    <a:pt x="3845" y="11018"/>
                    <a:pt x="3736" y="11101"/>
                  </a:cubicBezTo>
                  <a:cubicBezTo>
                    <a:pt x="3453" y="11317"/>
                    <a:pt x="3177" y="11414"/>
                    <a:pt x="2912" y="11414"/>
                  </a:cubicBezTo>
                  <a:cubicBezTo>
                    <a:pt x="2486" y="11414"/>
                    <a:pt x="2091" y="11163"/>
                    <a:pt x="1749" y="10747"/>
                  </a:cubicBezTo>
                  <a:cubicBezTo>
                    <a:pt x="1975" y="10524"/>
                    <a:pt x="2416" y="10161"/>
                    <a:pt x="2872" y="10161"/>
                  </a:cubicBezTo>
                  <a:close/>
                  <a:moveTo>
                    <a:pt x="15197" y="12639"/>
                  </a:moveTo>
                  <a:cubicBezTo>
                    <a:pt x="15617" y="12639"/>
                    <a:pt x="15994" y="12843"/>
                    <a:pt x="16273" y="13307"/>
                  </a:cubicBezTo>
                  <a:cubicBezTo>
                    <a:pt x="16342" y="13424"/>
                    <a:pt x="16398" y="13535"/>
                    <a:pt x="16439" y="13627"/>
                  </a:cubicBezTo>
                  <a:cubicBezTo>
                    <a:pt x="16126" y="13800"/>
                    <a:pt x="15830" y="13885"/>
                    <a:pt x="15558" y="13885"/>
                  </a:cubicBezTo>
                  <a:cubicBezTo>
                    <a:pt x="15020" y="13885"/>
                    <a:pt x="14577" y="13552"/>
                    <a:pt x="14294" y="12906"/>
                  </a:cubicBezTo>
                  <a:cubicBezTo>
                    <a:pt x="14604" y="12734"/>
                    <a:pt x="14910" y="12639"/>
                    <a:pt x="15197" y="12639"/>
                  </a:cubicBezTo>
                  <a:close/>
                  <a:moveTo>
                    <a:pt x="5268" y="12608"/>
                  </a:moveTo>
                  <a:cubicBezTo>
                    <a:pt x="5603" y="12608"/>
                    <a:pt x="5949" y="12752"/>
                    <a:pt x="6227" y="12906"/>
                  </a:cubicBezTo>
                  <a:cubicBezTo>
                    <a:pt x="6095" y="13203"/>
                    <a:pt x="5809" y="13725"/>
                    <a:pt x="5363" y="13876"/>
                  </a:cubicBezTo>
                  <a:cubicBezTo>
                    <a:pt x="5259" y="13910"/>
                    <a:pt x="5151" y="13926"/>
                    <a:pt x="5043" y="13926"/>
                  </a:cubicBezTo>
                  <a:cubicBezTo>
                    <a:pt x="4707" y="13926"/>
                    <a:pt x="4361" y="13781"/>
                    <a:pt x="4084" y="13627"/>
                  </a:cubicBezTo>
                  <a:cubicBezTo>
                    <a:pt x="4249" y="13247"/>
                    <a:pt x="4529" y="12799"/>
                    <a:pt x="4948" y="12658"/>
                  </a:cubicBezTo>
                  <a:cubicBezTo>
                    <a:pt x="5051" y="12623"/>
                    <a:pt x="5159" y="12608"/>
                    <a:pt x="5268" y="12608"/>
                  </a:cubicBezTo>
                  <a:close/>
                  <a:moveTo>
                    <a:pt x="11721" y="13911"/>
                  </a:moveTo>
                  <a:cubicBezTo>
                    <a:pt x="11755" y="13911"/>
                    <a:pt x="11789" y="13912"/>
                    <a:pt x="11823" y="13914"/>
                  </a:cubicBezTo>
                  <a:cubicBezTo>
                    <a:pt x="12745" y="13932"/>
                    <a:pt x="13144" y="14543"/>
                    <a:pt x="13156" y="15424"/>
                  </a:cubicBezTo>
                  <a:cubicBezTo>
                    <a:pt x="13063" y="15434"/>
                    <a:pt x="12973" y="15439"/>
                    <a:pt x="12887" y="15439"/>
                  </a:cubicBezTo>
                  <a:cubicBezTo>
                    <a:pt x="11995" y="15439"/>
                    <a:pt x="11472" y="14903"/>
                    <a:pt x="11458" y="13932"/>
                  </a:cubicBezTo>
                  <a:cubicBezTo>
                    <a:pt x="11545" y="13918"/>
                    <a:pt x="11633" y="13911"/>
                    <a:pt x="11721" y="13911"/>
                  </a:cubicBezTo>
                  <a:close/>
                  <a:moveTo>
                    <a:pt x="8741" y="13907"/>
                  </a:moveTo>
                  <a:cubicBezTo>
                    <a:pt x="8842" y="13907"/>
                    <a:pt x="8949" y="13915"/>
                    <a:pt x="9061" y="13932"/>
                  </a:cubicBezTo>
                  <a:cubicBezTo>
                    <a:pt x="9056" y="14259"/>
                    <a:pt x="8995" y="14848"/>
                    <a:pt x="8643" y="15159"/>
                  </a:cubicBezTo>
                  <a:cubicBezTo>
                    <a:pt x="8395" y="15377"/>
                    <a:pt x="8033" y="15443"/>
                    <a:pt x="7694" y="15443"/>
                  </a:cubicBezTo>
                  <a:cubicBezTo>
                    <a:pt x="7581" y="15443"/>
                    <a:pt x="7470" y="15436"/>
                    <a:pt x="7367" y="15424"/>
                  </a:cubicBezTo>
                  <a:cubicBezTo>
                    <a:pt x="7382" y="14501"/>
                    <a:pt x="7884" y="13907"/>
                    <a:pt x="8741" y="13907"/>
                  </a:cubicBezTo>
                  <a:close/>
                  <a:moveTo>
                    <a:pt x="2330" y="0"/>
                  </a:moveTo>
                  <a:cubicBezTo>
                    <a:pt x="2224" y="0"/>
                    <a:pt x="2125" y="56"/>
                    <a:pt x="2070" y="149"/>
                  </a:cubicBezTo>
                  <a:cubicBezTo>
                    <a:pt x="2058" y="170"/>
                    <a:pt x="1773" y="664"/>
                    <a:pt x="1695" y="1247"/>
                  </a:cubicBezTo>
                  <a:cubicBezTo>
                    <a:pt x="1667" y="1459"/>
                    <a:pt x="1835" y="1578"/>
                    <a:pt x="2000" y="1578"/>
                  </a:cubicBezTo>
                  <a:cubicBezTo>
                    <a:pt x="2134" y="1578"/>
                    <a:pt x="2267" y="1499"/>
                    <a:pt x="2290" y="1326"/>
                  </a:cubicBezTo>
                  <a:cubicBezTo>
                    <a:pt x="2325" y="1065"/>
                    <a:pt x="2415" y="822"/>
                    <a:pt x="2487" y="658"/>
                  </a:cubicBezTo>
                  <a:cubicBezTo>
                    <a:pt x="2797" y="760"/>
                    <a:pt x="3345" y="998"/>
                    <a:pt x="3537" y="1427"/>
                  </a:cubicBezTo>
                  <a:cubicBezTo>
                    <a:pt x="3717" y="1834"/>
                    <a:pt x="3575" y="2337"/>
                    <a:pt x="3405" y="2718"/>
                  </a:cubicBezTo>
                  <a:cubicBezTo>
                    <a:pt x="3230" y="2661"/>
                    <a:pt x="2980" y="2560"/>
                    <a:pt x="2757" y="2403"/>
                  </a:cubicBezTo>
                  <a:cubicBezTo>
                    <a:pt x="2700" y="2363"/>
                    <a:pt x="2643" y="2345"/>
                    <a:pt x="2589" y="2345"/>
                  </a:cubicBezTo>
                  <a:cubicBezTo>
                    <a:pt x="2339" y="2345"/>
                    <a:pt x="2152" y="2709"/>
                    <a:pt x="2412" y="2893"/>
                  </a:cubicBezTo>
                  <a:cubicBezTo>
                    <a:pt x="2665" y="3072"/>
                    <a:pt x="2941" y="3192"/>
                    <a:pt x="3151" y="3265"/>
                  </a:cubicBezTo>
                  <a:cubicBezTo>
                    <a:pt x="3043" y="3515"/>
                    <a:pt x="2951" y="3766"/>
                    <a:pt x="2872" y="4020"/>
                  </a:cubicBezTo>
                  <a:cubicBezTo>
                    <a:pt x="2521" y="3434"/>
                    <a:pt x="1817" y="3206"/>
                    <a:pt x="1143" y="3206"/>
                  </a:cubicBezTo>
                  <a:cubicBezTo>
                    <a:pt x="962" y="3206"/>
                    <a:pt x="783" y="3222"/>
                    <a:pt x="614" y="3253"/>
                  </a:cubicBezTo>
                  <a:cubicBezTo>
                    <a:pt x="486" y="3276"/>
                    <a:pt x="388" y="3377"/>
                    <a:pt x="370" y="3504"/>
                  </a:cubicBezTo>
                  <a:cubicBezTo>
                    <a:pt x="163" y="4924"/>
                    <a:pt x="987" y="5993"/>
                    <a:pt x="2415" y="5993"/>
                  </a:cubicBezTo>
                  <a:cubicBezTo>
                    <a:pt x="2453" y="5993"/>
                    <a:pt x="2492" y="5992"/>
                    <a:pt x="2532" y="5990"/>
                  </a:cubicBezTo>
                  <a:lnTo>
                    <a:pt x="2532" y="5990"/>
                  </a:lnTo>
                  <a:cubicBezTo>
                    <a:pt x="2519" y="6268"/>
                    <a:pt x="2522" y="6545"/>
                    <a:pt x="2542" y="6822"/>
                  </a:cubicBezTo>
                  <a:cubicBezTo>
                    <a:pt x="2252" y="6596"/>
                    <a:pt x="1903" y="6503"/>
                    <a:pt x="1544" y="6503"/>
                  </a:cubicBezTo>
                  <a:cubicBezTo>
                    <a:pt x="1063" y="6503"/>
                    <a:pt x="565" y="6669"/>
                    <a:pt x="169" y="6903"/>
                  </a:cubicBezTo>
                  <a:cubicBezTo>
                    <a:pt x="57" y="6969"/>
                    <a:pt x="1" y="7100"/>
                    <a:pt x="28" y="7225"/>
                  </a:cubicBezTo>
                  <a:cubicBezTo>
                    <a:pt x="41" y="7277"/>
                    <a:pt x="321" y="8515"/>
                    <a:pt x="1222" y="8906"/>
                  </a:cubicBezTo>
                  <a:cubicBezTo>
                    <a:pt x="1427" y="8995"/>
                    <a:pt x="1647" y="9032"/>
                    <a:pt x="1869" y="9032"/>
                  </a:cubicBezTo>
                  <a:cubicBezTo>
                    <a:pt x="2235" y="9032"/>
                    <a:pt x="2607" y="8931"/>
                    <a:pt x="2935" y="8792"/>
                  </a:cubicBezTo>
                  <a:cubicBezTo>
                    <a:pt x="3030" y="9073"/>
                    <a:pt x="3141" y="9349"/>
                    <a:pt x="3270" y="9618"/>
                  </a:cubicBezTo>
                  <a:cubicBezTo>
                    <a:pt x="3141" y="9582"/>
                    <a:pt x="3010" y="9565"/>
                    <a:pt x="2881" y="9565"/>
                  </a:cubicBezTo>
                  <a:cubicBezTo>
                    <a:pt x="2201" y="9565"/>
                    <a:pt x="1540" y="10025"/>
                    <a:pt x="1125" y="10537"/>
                  </a:cubicBezTo>
                  <a:cubicBezTo>
                    <a:pt x="1044" y="10638"/>
                    <a:pt x="1036" y="10781"/>
                    <a:pt x="1107" y="10888"/>
                  </a:cubicBezTo>
                  <a:cubicBezTo>
                    <a:pt x="1571" y="11605"/>
                    <a:pt x="2221" y="11990"/>
                    <a:pt x="2899" y="11990"/>
                  </a:cubicBezTo>
                  <a:cubicBezTo>
                    <a:pt x="3400" y="11990"/>
                    <a:pt x="3917" y="11779"/>
                    <a:pt x="4385" y="11334"/>
                  </a:cubicBezTo>
                  <a:cubicBezTo>
                    <a:pt x="4594" y="11576"/>
                    <a:pt x="4819" y="11807"/>
                    <a:pt x="5056" y="12022"/>
                  </a:cubicBezTo>
                  <a:cubicBezTo>
                    <a:pt x="4234" y="12120"/>
                    <a:pt x="3656" y="12923"/>
                    <a:pt x="3426" y="13664"/>
                  </a:cubicBezTo>
                  <a:cubicBezTo>
                    <a:pt x="3388" y="13788"/>
                    <a:pt x="3434" y="13921"/>
                    <a:pt x="3540" y="13997"/>
                  </a:cubicBezTo>
                  <a:cubicBezTo>
                    <a:pt x="4058" y="14350"/>
                    <a:pt x="4559" y="14524"/>
                    <a:pt x="5015" y="14524"/>
                  </a:cubicBezTo>
                  <a:cubicBezTo>
                    <a:pt x="5748" y="14524"/>
                    <a:pt x="6366" y="14073"/>
                    <a:pt x="6757" y="13192"/>
                  </a:cubicBezTo>
                  <a:cubicBezTo>
                    <a:pt x="7043" y="13338"/>
                    <a:pt x="7337" y="13463"/>
                    <a:pt x="7638" y="13571"/>
                  </a:cubicBezTo>
                  <a:cubicBezTo>
                    <a:pt x="6918" y="13980"/>
                    <a:pt x="6699" y="14940"/>
                    <a:pt x="6775" y="15712"/>
                  </a:cubicBezTo>
                  <a:cubicBezTo>
                    <a:pt x="6789" y="15841"/>
                    <a:pt x="6882" y="15947"/>
                    <a:pt x="7008" y="15976"/>
                  </a:cubicBezTo>
                  <a:cubicBezTo>
                    <a:pt x="7230" y="16026"/>
                    <a:pt x="7444" y="16050"/>
                    <a:pt x="7647" y="16050"/>
                  </a:cubicBezTo>
                  <a:cubicBezTo>
                    <a:pt x="8794" y="16050"/>
                    <a:pt x="9619" y="15282"/>
                    <a:pt x="9661" y="14001"/>
                  </a:cubicBezTo>
                  <a:cubicBezTo>
                    <a:pt x="9861" y="14016"/>
                    <a:pt x="10061" y="14024"/>
                    <a:pt x="10261" y="14024"/>
                  </a:cubicBezTo>
                  <a:cubicBezTo>
                    <a:pt x="10461" y="14024"/>
                    <a:pt x="10661" y="14016"/>
                    <a:pt x="10861" y="14001"/>
                  </a:cubicBezTo>
                  <a:cubicBezTo>
                    <a:pt x="10903" y="15282"/>
                    <a:pt x="11727" y="16050"/>
                    <a:pt x="12874" y="16050"/>
                  </a:cubicBezTo>
                  <a:cubicBezTo>
                    <a:pt x="13077" y="16050"/>
                    <a:pt x="13291" y="16026"/>
                    <a:pt x="13513" y="15976"/>
                  </a:cubicBezTo>
                  <a:cubicBezTo>
                    <a:pt x="13640" y="15947"/>
                    <a:pt x="13733" y="15841"/>
                    <a:pt x="13746" y="15712"/>
                  </a:cubicBezTo>
                  <a:cubicBezTo>
                    <a:pt x="13822" y="14942"/>
                    <a:pt x="13605" y="13981"/>
                    <a:pt x="12885" y="13571"/>
                  </a:cubicBezTo>
                  <a:cubicBezTo>
                    <a:pt x="13185" y="13463"/>
                    <a:pt x="13479" y="13338"/>
                    <a:pt x="13766" y="13192"/>
                  </a:cubicBezTo>
                  <a:cubicBezTo>
                    <a:pt x="14156" y="14046"/>
                    <a:pt x="14833" y="14487"/>
                    <a:pt x="15585" y="14487"/>
                  </a:cubicBezTo>
                  <a:cubicBezTo>
                    <a:pt x="16039" y="14487"/>
                    <a:pt x="16521" y="14326"/>
                    <a:pt x="16983" y="13997"/>
                  </a:cubicBezTo>
                  <a:cubicBezTo>
                    <a:pt x="17087" y="13921"/>
                    <a:pt x="17133" y="13788"/>
                    <a:pt x="17095" y="13664"/>
                  </a:cubicBezTo>
                  <a:cubicBezTo>
                    <a:pt x="16866" y="12921"/>
                    <a:pt x="16290" y="12121"/>
                    <a:pt x="15468" y="12023"/>
                  </a:cubicBezTo>
                  <a:cubicBezTo>
                    <a:pt x="15704" y="11809"/>
                    <a:pt x="15929" y="11578"/>
                    <a:pt x="16136" y="11335"/>
                  </a:cubicBezTo>
                  <a:cubicBezTo>
                    <a:pt x="16603" y="11779"/>
                    <a:pt x="17119" y="11989"/>
                    <a:pt x="17620" y="11989"/>
                  </a:cubicBezTo>
                  <a:cubicBezTo>
                    <a:pt x="18299" y="11989"/>
                    <a:pt x="18949" y="11604"/>
                    <a:pt x="19412" y="10888"/>
                  </a:cubicBezTo>
                  <a:cubicBezTo>
                    <a:pt x="19483" y="10779"/>
                    <a:pt x="19475" y="10638"/>
                    <a:pt x="19394" y="10537"/>
                  </a:cubicBezTo>
                  <a:cubicBezTo>
                    <a:pt x="18982" y="10024"/>
                    <a:pt x="18320" y="9565"/>
                    <a:pt x="17641" y="9565"/>
                  </a:cubicBezTo>
                  <a:cubicBezTo>
                    <a:pt x="17512" y="9565"/>
                    <a:pt x="17383" y="9581"/>
                    <a:pt x="17255" y="9617"/>
                  </a:cubicBezTo>
                  <a:cubicBezTo>
                    <a:pt x="17383" y="9349"/>
                    <a:pt x="17493" y="9073"/>
                    <a:pt x="17588" y="8794"/>
                  </a:cubicBezTo>
                  <a:cubicBezTo>
                    <a:pt x="17913" y="8931"/>
                    <a:pt x="18229" y="8995"/>
                    <a:pt x="18526" y="8995"/>
                  </a:cubicBezTo>
                  <a:cubicBezTo>
                    <a:pt x="19489" y="8995"/>
                    <a:pt x="20252" y="8317"/>
                    <a:pt x="20491" y="7225"/>
                  </a:cubicBezTo>
                  <a:cubicBezTo>
                    <a:pt x="20517" y="7100"/>
                    <a:pt x="20462" y="6969"/>
                    <a:pt x="20350" y="6903"/>
                  </a:cubicBezTo>
                  <a:cubicBezTo>
                    <a:pt x="19954" y="6670"/>
                    <a:pt x="19457" y="6503"/>
                    <a:pt x="18976" y="6503"/>
                  </a:cubicBezTo>
                  <a:cubicBezTo>
                    <a:pt x="18620" y="6503"/>
                    <a:pt x="18272" y="6595"/>
                    <a:pt x="17983" y="6819"/>
                  </a:cubicBezTo>
                  <a:cubicBezTo>
                    <a:pt x="18002" y="6543"/>
                    <a:pt x="18005" y="6268"/>
                    <a:pt x="17992" y="5990"/>
                  </a:cubicBezTo>
                  <a:lnTo>
                    <a:pt x="17992" y="5990"/>
                  </a:lnTo>
                  <a:cubicBezTo>
                    <a:pt x="18029" y="5992"/>
                    <a:pt x="18066" y="5993"/>
                    <a:pt x="18102" y="5993"/>
                  </a:cubicBezTo>
                  <a:cubicBezTo>
                    <a:pt x="19529" y="5993"/>
                    <a:pt x="20355" y="4916"/>
                    <a:pt x="20149" y="3504"/>
                  </a:cubicBezTo>
                  <a:cubicBezTo>
                    <a:pt x="20131" y="3377"/>
                    <a:pt x="20033" y="3276"/>
                    <a:pt x="19906" y="3253"/>
                  </a:cubicBezTo>
                  <a:cubicBezTo>
                    <a:pt x="19735" y="3222"/>
                    <a:pt x="19555" y="3206"/>
                    <a:pt x="19373" y="3206"/>
                  </a:cubicBezTo>
                  <a:cubicBezTo>
                    <a:pt x="18703" y="3206"/>
                    <a:pt x="18004" y="3430"/>
                    <a:pt x="17651" y="4016"/>
                  </a:cubicBezTo>
                  <a:cubicBezTo>
                    <a:pt x="17571" y="3763"/>
                    <a:pt x="17479" y="3512"/>
                    <a:pt x="17372" y="3265"/>
                  </a:cubicBezTo>
                  <a:cubicBezTo>
                    <a:pt x="17785" y="3118"/>
                    <a:pt x="18441" y="2798"/>
                    <a:pt x="18711" y="2193"/>
                  </a:cubicBezTo>
                  <a:cubicBezTo>
                    <a:pt x="19111" y="1295"/>
                    <a:pt x="18476" y="195"/>
                    <a:pt x="18449" y="149"/>
                  </a:cubicBezTo>
                  <a:cubicBezTo>
                    <a:pt x="18393" y="56"/>
                    <a:pt x="18294" y="0"/>
                    <a:pt x="18189" y="0"/>
                  </a:cubicBezTo>
                  <a:cubicBezTo>
                    <a:pt x="18169" y="0"/>
                    <a:pt x="18149" y="2"/>
                    <a:pt x="18129" y="7"/>
                  </a:cubicBezTo>
                  <a:cubicBezTo>
                    <a:pt x="18077" y="19"/>
                    <a:pt x="16833" y="288"/>
                    <a:pt x="16434" y="1183"/>
                  </a:cubicBezTo>
                  <a:cubicBezTo>
                    <a:pt x="16051" y="2044"/>
                    <a:pt x="16620" y="3090"/>
                    <a:pt x="16690" y="3216"/>
                  </a:cubicBezTo>
                  <a:cubicBezTo>
                    <a:pt x="18803" y="7734"/>
                    <a:pt x="15990" y="12602"/>
                    <a:pt x="11140" y="13371"/>
                  </a:cubicBezTo>
                  <a:cubicBezTo>
                    <a:pt x="10847" y="13407"/>
                    <a:pt x="10553" y="13425"/>
                    <a:pt x="10259" y="13425"/>
                  </a:cubicBezTo>
                  <a:cubicBezTo>
                    <a:pt x="9965" y="13425"/>
                    <a:pt x="9671" y="13407"/>
                    <a:pt x="9378" y="13371"/>
                  </a:cubicBezTo>
                  <a:cubicBezTo>
                    <a:pt x="4319" y="12463"/>
                    <a:pt x="1911" y="7892"/>
                    <a:pt x="3849" y="3178"/>
                  </a:cubicBezTo>
                  <a:cubicBezTo>
                    <a:pt x="3973" y="2948"/>
                    <a:pt x="4440" y="1984"/>
                    <a:pt x="4085" y="1183"/>
                  </a:cubicBezTo>
                  <a:cubicBezTo>
                    <a:pt x="3687" y="288"/>
                    <a:pt x="2443" y="19"/>
                    <a:pt x="2391" y="7"/>
                  </a:cubicBezTo>
                  <a:cubicBezTo>
                    <a:pt x="2370" y="2"/>
                    <a:pt x="2350" y="0"/>
                    <a:pt x="2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73"/>
            <p:cNvSpPr/>
            <p:nvPr/>
          </p:nvSpPr>
          <p:spPr>
            <a:xfrm>
              <a:off x="3509680" y="2066495"/>
              <a:ext cx="154650" cy="242980"/>
            </a:xfrm>
            <a:custGeom>
              <a:avLst/>
              <a:gdLst/>
              <a:ahLst/>
              <a:cxnLst/>
              <a:rect l="l" t="t" r="r" b="b"/>
              <a:pathLst>
                <a:path w="6949" h="10918" extrusionOk="0">
                  <a:moveTo>
                    <a:pt x="1887" y="0"/>
                  </a:moveTo>
                  <a:cubicBezTo>
                    <a:pt x="1231" y="0"/>
                    <a:pt x="680" y="570"/>
                    <a:pt x="706" y="1227"/>
                  </a:cubicBezTo>
                  <a:cubicBezTo>
                    <a:pt x="730" y="1865"/>
                    <a:pt x="1257" y="2364"/>
                    <a:pt x="1908" y="2364"/>
                  </a:cubicBezTo>
                  <a:lnTo>
                    <a:pt x="2305" y="2364"/>
                  </a:lnTo>
                  <a:lnTo>
                    <a:pt x="2305" y="8553"/>
                  </a:lnTo>
                  <a:lnTo>
                    <a:pt x="1228" y="8553"/>
                  </a:lnTo>
                  <a:cubicBezTo>
                    <a:pt x="578" y="8553"/>
                    <a:pt x="50" y="9053"/>
                    <a:pt x="25" y="9690"/>
                  </a:cubicBezTo>
                  <a:cubicBezTo>
                    <a:pt x="1" y="10344"/>
                    <a:pt x="549" y="10917"/>
                    <a:pt x="1207" y="10917"/>
                  </a:cubicBezTo>
                  <a:lnTo>
                    <a:pt x="5743" y="10917"/>
                  </a:lnTo>
                  <a:cubicBezTo>
                    <a:pt x="6398" y="10917"/>
                    <a:pt x="6948" y="10346"/>
                    <a:pt x="6924" y="9690"/>
                  </a:cubicBezTo>
                  <a:cubicBezTo>
                    <a:pt x="6899" y="9053"/>
                    <a:pt x="6371" y="8553"/>
                    <a:pt x="5720" y="8553"/>
                  </a:cubicBezTo>
                  <a:lnTo>
                    <a:pt x="4643" y="8553"/>
                  </a:lnTo>
                  <a:lnTo>
                    <a:pt x="4643" y="7934"/>
                  </a:lnTo>
                  <a:cubicBezTo>
                    <a:pt x="4643" y="7741"/>
                    <a:pt x="4493" y="7644"/>
                    <a:pt x="4343" y="7644"/>
                  </a:cubicBezTo>
                  <a:cubicBezTo>
                    <a:pt x="4194" y="7644"/>
                    <a:pt x="4044" y="7741"/>
                    <a:pt x="4044" y="7934"/>
                  </a:cubicBezTo>
                  <a:lnTo>
                    <a:pt x="4044" y="8853"/>
                  </a:lnTo>
                  <a:cubicBezTo>
                    <a:pt x="4044" y="9019"/>
                    <a:pt x="4179" y="9152"/>
                    <a:pt x="4344" y="9152"/>
                  </a:cubicBezTo>
                  <a:lnTo>
                    <a:pt x="5721" y="9152"/>
                  </a:lnTo>
                  <a:cubicBezTo>
                    <a:pt x="6041" y="9152"/>
                    <a:pt x="6313" y="9403"/>
                    <a:pt x="6323" y="9711"/>
                  </a:cubicBezTo>
                  <a:cubicBezTo>
                    <a:pt x="6336" y="10038"/>
                    <a:pt x="6069" y="10317"/>
                    <a:pt x="5743" y="10317"/>
                  </a:cubicBezTo>
                  <a:lnTo>
                    <a:pt x="1207" y="10317"/>
                  </a:lnTo>
                  <a:cubicBezTo>
                    <a:pt x="880" y="10317"/>
                    <a:pt x="612" y="10038"/>
                    <a:pt x="624" y="9711"/>
                  </a:cubicBezTo>
                  <a:cubicBezTo>
                    <a:pt x="637" y="9403"/>
                    <a:pt x="908" y="9152"/>
                    <a:pt x="1228" y="9152"/>
                  </a:cubicBezTo>
                  <a:lnTo>
                    <a:pt x="2604" y="9152"/>
                  </a:lnTo>
                  <a:cubicBezTo>
                    <a:pt x="2769" y="9152"/>
                    <a:pt x="2904" y="9019"/>
                    <a:pt x="2904" y="8853"/>
                  </a:cubicBezTo>
                  <a:lnTo>
                    <a:pt x="2904" y="2064"/>
                  </a:lnTo>
                  <a:cubicBezTo>
                    <a:pt x="2904" y="1898"/>
                    <a:pt x="2769" y="1764"/>
                    <a:pt x="2604" y="1764"/>
                  </a:cubicBezTo>
                  <a:lnTo>
                    <a:pt x="1908" y="1764"/>
                  </a:lnTo>
                  <a:cubicBezTo>
                    <a:pt x="1587" y="1764"/>
                    <a:pt x="1317" y="1514"/>
                    <a:pt x="1305" y="1204"/>
                  </a:cubicBezTo>
                  <a:cubicBezTo>
                    <a:pt x="1292" y="880"/>
                    <a:pt x="1560" y="599"/>
                    <a:pt x="1887" y="599"/>
                  </a:cubicBezTo>
                  <a:lnTo>
                    <a:pt x="3471" y="599"/>
                  </a:lnTo>
                  <a:cubicBezTo>
                    <a:pt x="3702" y="602"/>
                    <a:pt x="4044" y="775"/>
                    <a:pt x="4044" y="1140"/>
                  </a:cubicBezTo>
                  <a:lnTo>
                    <a:pt x="4044" y="6336"/>
                  </a:lnTo>
                  <a:cubicBezTo>
                    <a:pt x="4044" y="6531"/>
                    <a:pt x="4194" y="6628"/>
                    <a:pt x="4343" y="6628"/>
                  </a:cubicBezTo>
                  <a:cubicBezTo>
                    <a:pt x="4493" y="6628"/>
                    <a:pt x="4643" y="6531"/>
                    <a:pt x="4643" y="6336"/>
                  </a:cubicBezTo>
                  <a:lnTo>
                    <a:pt x="4643" y="1140"/>
                  </a:lnTo>
                  <a:cubicBezTo>
                    <a:pt x="4643" y="441"/>
                    <a:pt x="4038" y="5"/>
                    <a:pt x="3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73"/>
            <p:cNvSpPr/>
            <p:nvPr/>
          </p:nvSpPr>
          <p:spPr>
            <a:xfrm>
              <a:off x="3636289" y="2216137"/>
              <a:ext cx="59065" cy="13353"/>
            </a:xfrm>
            <a:custGeom>
              <a:avLst/>
              <a:gdLst/>
              <a:ahLst/>
              <a:cxnLst/>
              <a:rect l="l" t="t" r="r" b="b"/>
              <a:pathLst>
                <a:path w="2654" h="600" extrusionOk="0">
                  <a:moveTo>
                    <a:pt x="388" y="0"/>
                  </a:moveTo>
                  <a:cubicBezTo>
                    <a:pt x="0" y="0"/>
                    <a:pt x="0" y="599"/>
                    <a:pt x="388" y="599"/>
                  </a:cubicBezTo>
                  <a:lnTo>
                    <a:pt x="2266" y="599"/>
                  </a:lnTo>
                  <a:cubicBezTo>
                    <a:pt x="2654" y="599"/>
                    <a:pt x="2654" y="0"/>
                    <a:pt x="2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73"/>
            <p:cNvSpPr/>
            <p:nvPr/>
          </p:nvSpPr>
          <p:spPr>
            <a:xfrm>
              <a:off x="3636289" y="2148549"/>
              <a:ext cx="59065" cy="13353"/>
            </a:xfrm>
            <a:custGeom>
              <a:avLst/>
              <a:gdLst/>
              <a:ahLst/>
              <a:cxnLst/>
              <a:rect l="l" t="t" r="r" b="b"/>
              <a:pathLst>
                <a:path w="2654" h="600" extrusionOk="0">
                  <a:moveTo>
                    <a:pt x="388" y="1"/>
                  </a:moveTo>
                  <a:cubicBezTo>
                    <a:pt x="0" y="1"/>
                    <a:pt x="0" y="600"/>
                    <a:pt x="388" y="600"/>
                  </a:cubicBezTo>
                  <a:lnTo>
                    <a:pt x="2266" y="600"/>
                  </a:lnTo>
                  <a:cubicBezTo>
                    <a:pt x="2654" y="600"/>
                    <a:pt x="2654" y="1"/>
                    <a:pt x="2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73"/>
            <p:cNvSpPr/>
            <p:nvPr/>
          </p:nvSpPr>
          <p:spPr>
            <a:xfrm>
              <a:off x="3636289" y="2182332"/>
              <a:ext cx="80452" cy="13353"/>
            </a:xfrm>
            <a:custGeom>
              <a:avLst/>
              <a:gdLst/>
              <a:ahLst/>
              <a:cxnLst/>
              <a:rect l="l" t="t" r="r" b="b"/>
              <a:pathLst>
                <a:path w="3615" h="600" extrusionOk="0">
                  <a:moveTo>
                    <a:pt x="388" y="1"/>
                  </a:moveTo>
                  <a:cubicBezTo>
                    <a:pt x="0" y="1"/>
                    <a:pt x="0" y="600"/>
                    <a:pt x="388" y="600"/>
                  </a:cubicBezTo>
                  <a:lnTo>
                    <a:pt x="3226" y="600"/>
                  </a:lnTo>
                  <a:cubicBezTo>
                    <a:pt x="3614" y="600"/>
                    <a:pt x="3614" y="1"/>
                    <a:pt x="3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73"/>
            <p:cNvSpPr/>
            <p:nvPr/>
          </p:nvSpPr>
          <p:spPr>
            <a:xfrm>
              <a:off x="3478656" y="2148549"/>
              <a:ext cx="59087" cy="13353"/>
            </a:xfrm>
            <a:custGeom>
              <a:avLst/>
              <a:gdLst/>
              <a:ahLst/>
              <a:cxnLst/>
              <a:rect l="l" t="t" r="r" b="b"/>
              <a:pathLst>
                <a:path w="2655" h="600" extrusionOk="0">
                  <a:moveTo>
                    <a:pt x="388" y="1"/>
                  </a:moveTo>
                  <a:cubicBezTo>
                    <a:pt x="1" y="1"/>
                    <a:pt x="1" y="600"/>
                    <a:pt x="388" y="600"/>
                  </a:cubicBezTo>
                  <a:lnTo>
                    <a:pt x="2265" y="600"/>
                  </a:lnTo>
                  <a:cubicBezTo>
                    <a:pt x="2654" y="600"/>
                    <a:pt x="2654" y="1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73"/>
            <p:cNvSpPr/>
            <p:nvPr/>
          </p:nvSpPr>
          <p:spPr>
            <a:xfrm>
              <a:off x="3459228" y="2182332"/>
              <a:ext cx="78516" cy="13353"/>
            </a:xfrm>
            <a:custGeom>
              <a:avLst/>
              <a:gdLst/>
              <a:ahLst/>
              <a:cxnLst/>
              <a:rect l="l" t="t" r="r" b="b"/>
              <a:pathLst>
                <a:path w="3528" h="600" extrusionOk="0">
                  <a:moveTo>
                    <a:pt x="301" y="1"/>
                  </a:moveTo>
                  <a:cubicBezTo>
                    <a:pt x="135" y="1"/>
                    <a:pt x="1" y="134"/>
                    <a:pt x="1" y="300"/>
                  </a:cubicBezTo>
                  <a:cubicBezTo>
                    <a:pt x="1" y="467"/>
                    <a:pt x="135" y="600"/>
                    <a:pt x="301" y="600"/>
                  </a:cubicBezTo>
                  <a:lnTo>
                    <a:pt x="3138" y="600"/>
                  </a:lnTo>
                  <a:cubicBezTo>
                    <a:pt x="3527" y="600"/>
                    <a:pt x="3527" y="1"/>
                    <a:pt x="3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73"/>
            <p:cNvSpPr/>
            <p:nvPr/>
          </p:nvSpPr>
          <p:spPr>
            <a:xfrm>
              <a:off x="3478656" y="2216137"/>
              <a:ext cx="59087" cy="13353"/>
            </a:xfrm>
            <a:custGeom>
              <a:avLst/>
              <a:gdLst/>
              <a:ahLst/>
              <a:cxnLst/>
              <a:rect l="l" t="t" r="r" b="b"/>
              <a:pathLst>
                <a:path w="2655" h="600" extrusionOk="0">
                  <a:moveTo>
                    <a:pt x="388" y="0"/>
                  </a:moveTo>
                  <a:cubicBezTo>
                    <a:pt x="1" y="0"/>
                    <a:pt x="1" y="599"/>
                    <a:pt x="388" y="599"/>
                  </a:cubicBezTo>
                  <a:lnTo>
                    <a:pt x="2265" y="599"/>
                  </a:lnTo>
                  <a:cubicBezTo>
                    <a:pt x="2654" y="599"/>
                    <a:pt x="2654" y="0"/>
                    <a:pt x="2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73"/>
            <p:cNvSpPr/>
            <p:nvPr/>
          </p:nvSpPr>
          <p:spPr>
            <a:xfrm>
              <a:off x="3548426" y="1957445"/>
              <a:ext cx="77136" cy="70415"/>
            </a:xfrm>
            <a:custGeom>
              <a:avLst/>
              <a:gdLst/>
              <a:ahLst/>
              <a:cxnLst/>
              <a:rect l="l" t="t" r="r" b="b"/>
              <a:pathLst>
                <a:path w="3466" h="3164" extrusionOk="0">
                  <a:moveTo>
                    <a:pt x="1734" y="975"/>
                  </a:moveTo>
                  <a:lnTo>
                    <a:pt x="1882" y="1276"/>
                  </a:lnTo>
                  <a:cubicBezTo>
                    <a:pt x="1926" y="1364"/>
                    <a:pt x="2010" y="1426"/>
                    <a:pt x="2107" y="1439"/>
                  </a:cubicBezTo>
                  <a:lnTo>
                    <a:pt x="2438" y="1487"/>
                  </a:lnTo>
                  <a:lnTo>
                    <a:pt x="2199" y="1721"/>
                  </a:lnTo>
                  <a:cubicBezTo>
                    <a:pt x="2128" y="1790"/>
                    <a:pt x="2096" y="1888"/>
                    <a:pt x="2113" y="1986"/>
                  </a:cubicBezTo>
                  <a:lnTo>
                    <a:pt x="2170" y="2316"/>
                  </a:lnTo>
                  <a:lnTo>
                    <a:pt x="1874" y="2160"/>
                  </a:lnTo>
                  <a:cubicBezTo>
                    <a:pt x="1827" y="2137"/>
                    <a:pt x="1780" y="2125"/>
                    <a:pt x="1734" y="2125"/>
                  </a:cubicBezTo>
                  <a:cubicBezTo>
                    <a:pt x="1687" y="2125"/>
                    <a:pt x="1640" y="2137"/>
                    <a:pt x="1593" y="2160"/>
                  </a:cubicBezTo>
                  <a:lnTo>
                    <a:pt x="1298" y="2316"/>
                  </a:lnTo>
                  <a:lnTo>
                    <a:pt x="1298" y="2316"/>
                  </a:lnTo>
                  <a:lnTo>
                    <a:pt x="1355" y="1986"/>
                  </a:lnTo>
                  <a:cubicBezTo>
                    <a:pt x="1371" y="1888"/>
                    <a:pt x="1339" y="1790"/>
                    <a:pt x="1269" y="1721"/>
                  </a:cubicBezTo>
                  <a:lnTo>
                    <a:pt x="1030" y="1487"/>
                  </a:lnTo>
                  <a:lnTo>
                    <a:pt x="1361" y="1439"/>
                  </a:lnTo>
                  <a:cubicBezTo>
                    <a:pt x="1457" y="1426"/>
                    <a:pt x="1543" y="1364"/>
                    <a:pt x="1586" y="1276"/>
                  </a:cubicBezTo>
                  <a:lnTo>
                    <a:pt x="1734" y="975"/>
                  </a:lnTo>
                  <a:close/>
                  <a:moveTo>
                    <a:pt x="1734" y="1"/>
                  </a:moveTo>
                  <a:cubicBezTo>
                    <a:pt x="1626" y="1"/>
                    <a:pt x="1518" y="55"/>
                    <a:pt x="1465" y="165"/>
                  </a:cubicBezTo>
                  <a:lnTo>
                    <a:pt x="1117" y="868"/>
                  </a:lnTo>
                  <a:lnTo>
                    <a:pt x="342" y="981"/>
                  </a:lnTo>
                  <a:cubicBezTo>
                    <a:pt x="100" y="1017"/>
                    <a:pt x="0" y="1323"/>
                    <a:pt x="175" y="1493"/>
                  </a:cubicBezTo>
                  <a:lnTo>
                    <a:pt x="176" y="1493"/>
                  </a:lnTo>
                  <a:lnTo>
                    <a:pt x="737" y="2040"/>
                  </a:lnTo>
                  <a:lnTo>
                    <a:pt x="604" y="2814"/>
                  </a:lnTo>
                  <a:cubicBezTo>
                    <a:pt x="574" y="2989"/>
                    <a:pt x="724" y="3164"/>
                    <a:pt x="904" y="3164"/>
                  </a:cubicBezTo>
                  <a:cubicBezTo>
                    <a:pt x="948" y="3164"/>
                    <a:pt x="995" y="3153"/>
                    <a:pt x="1040" y="3129"/>
                  </a:cubicBezTo>
                  <a:lnTo>
                    <a:pt x="1733" y="2765"/>
                  </a:lnTo>
                  <a:lnTo>
                    <a:pt x="2427" y="3129"/>
                  </a:lnTo>
                  <a:cubicBezTo>
                    <a:pt x="2471" y="3152"/>
                    <a:pt x="2517" y="3163"/>
                    <a:pt x="2562" y="3163"/>
                  </a:cubicBezTo>
                  <a:cubicBezTo>
                    <a:pt x="2737" y="3163"/>
                    <a:pt x="2895" y="3004"/>
                    <a:pt x="2862" y="2814"/>
                  </a:cubicBezTo>
                  <a:lnTo>
                    <a:pt x="2730" y="2040"/>
                  </a:lnTo>
                  <a:lnTo>
                    <a:pt x="3291" y="1493"/>
                  </a:lnTo>
                  <a:cubicBezTo>
                    <a:pt x="3466" y="1323"/>
                    <a:pt x="3368" y="1017"/>
                    <a:pt x="3125" y="981"/>
                  </a:cubicBezTo>
                  <a:lnTo>
                    <a:pt x="2350" y="868"/>
                  </a:lnTo>
                  <a:lnTo>
                    <a:pt x="2003" y="165"/>
                  </a:lnTo>
                  <a:cubicBezTo>
                    <a:pt x="1949" y="55"/>
                    <a:pt x="1841" y="1"/>
                    <a:pt x="1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73"/>
            <p:cNvSpPr/>
            <p:nvPr/>
          </p:nvSpPr>
          <p:spPr>
            <a:xfrm>
              <a:off x="3648150" y="1986911"/>
              <a:ext cx="77136" cy="70415"/>
            </a:xfrm>
            <a:custGeom>
              <a:avLst/>
              <a:gdLst/>
              <a:ahLst/>
              <a:cxnLst/>
              <a:rect l="l" t="t" r="r" b="b"/>
              <a:pathLst>
                <a:path w="3466" h="3164" extrusionOk="0">
                  <a:moveTo>
                    <a:pt x="1733" y="975"/>
                  </a:moveTo>
                  <a:lnTo>
                    <a:pt x="1882" y="1275"/>
                  </a:lnTo>
                  <a:cubicBezTo>
                    <a:pt x="1924" y="1364"/>
                    <a:pt x="2009" y="1425"/>
                    <a:pt x="2107" y="1439"/>
                  </a:cubicBezTo>
                  <a:lnTo>
                    <a:pt x="2438" y="1487"/>
                  </a:lnTo>
                  <a:lnTo>
                    <a:pt x="2199" y="1719"/>
                  </a:lnTo>
                  <a:cubicBezTo>
                    <a:pt x="2128" y="1788"/>
                    <a:pt x="2096" y="1888"/>
                    <a:pt x="2113" y="1986"/>
                  </a:cubicBezTo>
                  <a:lnTo>
                    <a:pt x="2168" y="2315"/>
                  </a:lnTo>
                  <a:lnTo>
                    <a:pt x="1872" y="2159"/>
                  </a:lnTo>
                  <a:cubicBezTo>
                    <a:pt x="1826" y="2136"/>
                    <a:pt x="1780" y="2125"/>
                    <a:pt x="1734" y="2125"/>
                  </a:cubicBezTo>
                  <a:cubicBezTo>
                    <a:pt x="1687" y="2125"/>
                    <a:pt x="1640" y="2136"/>
                    <a:pt x="1594" y="2159"/>
                  </a:cubicBezTo>
                  <a:lnTo>
                    <a:pt x="1298" y="2315"/>
                  </a:lnTo>
                  <a:lnTo>
                    <a:pt x="1355" y="1986"/>
                  </a:lnTo>
                  <a:cubicBezTo>
                    <a:pt x="1371" y="1888"/>
                    <a:pt x="1339" y="1788"/>
                    <a:pt x="1269" y="1719"/>
                  </a:cubicBezTo>
                  <a:lnTo>
                    <a:pt x="1030" y="1487"/>
                  </a:lnTo>
                  <a:lnTo>
                    <a:pt x="1359" y="1439"/>
                  </a:lnTo>
                  <a:cubicBezTo>
                    <a:pt x="1457" y="1425"/>
                    <a:pt x="1541" y="1364"/>
                    <a:pt x="1586" y="1275"/>
                  </a:cubicBezTo>
                  <a:lnTo>
                    <a:pt x="1733" y="975"/>
                  </a:lnTo>
                  <a:close/>
                  <a:moveTo>
                    <a:pt x="1733" y="0"/>
                  </a:moveTo>
                  <a:cubicBezTo>
                    <a:pt x="1626" y="0"/>
                    <a:pt x="1518" y="55"/>
                    <a:pt x="1465" y="165"/>
                  </a:cubicBezTo>
                  <a:lnTo>
                    <a:pt x="1117" y="868"/>
                  </a:lnTo>
                  <a:lnTo>
                    <a:pt x="342" y="981"/>
                  </a:lnTo>
                  <a:cubicBezTo>
                    <a:pt x="100" y="1016"/>
                    <a:pt x="0" y="1323"/>
                    <a:pt x="175" y="1493"/>
                  </a:cubicBezTo>
                  <a:lnTo>
                    <a:pt x="737" y="2040"/>
                  </a:lnTo>
                  <a:lnTo>
                    <a:pt x="604" y="2812"/>
                  </a:lnTo>
                  <a:cubicBezTo>
                    <a:pt x="574" y="2989"/>
                    <a:pt x="723" y="3164"/>
                    <a:pt x="903" y="3164"/>
                  </a:cubicBezTo>
                  <a:cubicBezTo>
                    <a:pt x="947" y="3164"/>
                    <a:pt x="993" y="3153"/>
                    <a:pt x="1039" y="3129"/>
                  </a:cubicBezTo>
                  <a:lnTo>
                    <a:pt x="1733" y="2764"/>
                  </a:lnTo>
                  <a:lnTo>
                    <a:pt x="2427" y="3129"/>
                  </a:lnTo>
                  <a:cubicBezTo>
                    <a:pt x="2471" y="3152"/>
                    <a:pt x="2517" y="3163"/>
                    <a:pt x="2562" y="3163"/>
                  </a:cubicBezTo>
                  <a:cubicBezTo>
                    <a:pt x="2737" y="3163"/>
                    <a:pt x="2895" y="3003"/>
                    <a:pt x="2862" y="2812"/>
                  </a:cubicBezTo>
                  <a:lnTo>
                    <a:pt x="2730" y="2040"/>
                  </a:lnTo>
                  <a:lnTo>
                    <a:pt x="3291" y="1493"/>
                  </a:lnTo>
                  <a:cubicBezTo>
                    <a:pt x="3466" y="1323"/>
                    <a:pt x="3366" y="1016"/>
                    <a:pt x="3125" y="981"/>
                  </a:cubicBezTo>
                  <a:lnTo>
                    <a:pt x="2349" y="868"/>
                  </a:lnTo>
                  <a:lnTo>
                    <a:pt x="2003" y="165"/>
                  </a:lnTo>
                  <a:cubicBezTo>
                    <a:pt x="1948" y="55"/>
                    <a:pt x="1841" y="0"/>
                    <a:pt x="1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73"/>
            <p:cNvSpPr/>
            <p:nvPr/>
          </p:nvSpPr>
          <p:spPr>
            <a:xfrm>
              <a:off x="3448723" y="1986911"/>
              <a:ext cx="77158" cy="70415"/>
            </a:xfrm>
            <a:custGeom>
              <a:avLst/>
              <a:gdLst/>
              <a:ahLst/>
              <a:cxnLst/>
              <a:rect l="l" t="t" r="r" b="b"/>
              <a:pathLst>
                <a:path w="3467" h="3164" extrusionOk="0">
                  <a:moveTo>
                    <a:pt x="1733" y="975"/>
                  </a:moveTo>
                  <a:lnTo>
                    <a:pt x="1880" y="1275"/>
                  </a:lnTo>
                  <a:cubicBezTo>
                    <a:pt x="1925" y="1364"/>
                    <a:pt x="2009" y="1425"/>
                    <a:pt x="2107" y="1439"/>
                  </a:cubicBezTo>
                  <a:lnTo>
                    <a:pt x="2437" y="1487"/>
                  </a:lnTo>
                  <a:lnTo>
                    <a:pt x="2198" y="1719"/>
                  </a:lnTo>
                  <a:cubicBezTo>
                    <a:pt x="2127" y="1788"/>
                    <a:pt x="2095" y="1888"/>
                    <a:pt x="2112" y="1986"/>
                  </a:cubicBezTo>
                  <a:lnTo>
                    <a:pt x="2168" y="2315"/>
                  </a:lnTo>
                  <a:lnTo>
                    <a:pt x="1873" y="2159"/>
                  </a:lnTo>
                  <a:cubicBezTo>
                    <a:pt x="1826" y="2136"/>
                    <a:pt x="1779" y="2125"/>
                    <a:pt x="1733" y="2125"/>
                  </a:cubicBezTo>
                  <a:cubicBezTo>
                    <a:pt x="1686" y="2125"/>
                    <a:pt x="1640" y="2136"/>
                    <a:pt x="1594" y="2159"/>
                  </a:cubicBezTo>
                  <a:lnTo>
                    <a:pt x="1298" y="2315"/>
                  </a:lnTo>
                  <a:lnTo>
                    <a:pt x="1353" y="1986"/>
                  </a:lnTo>
                  <a:cubicBezTo>
                    <a:pt x="1370" y="1888"/>
                    <a:pt x="1338" y="1788"/>
                    <a:pt x="1268" y="1719"/>
                  </a:cubicBezTo>
                  <a:lnTo>
                    <a:pt x="1029" y="1487"/>
                  </a:lnTo>
                  <a:lnTo>
                    <a:pt x="1360" y="1439"/>
                  </a:lnTo>
                  <a:cubicBezTo>
                    <a:pt x="1458" y="1425"/>
                    <a:pt x="1542" y="1364"/>
                    <a:pt x="1585" y="1275"/>
                  </a:cubicBezTo>
                  <a:lnTo>
                    <a:pt x="1733" y="975"/>
                  </a:lnTo>
                  <a:close/>
                  <a:moveTo>
                    <a:pt x="1733" y="0"/>
                  </a:moveTo>
                  <a:cubicBezTo>
                    <a:pt x="1626" y="0"/>
                    <a:pt x="1518" y="55"/>
                    <a:pt x="1464" y="165"/>
                  </a:cubicBezTo>
                  <a:lnTo>
                    <a:pt x="1118" y="868"/>
                  </a:lnTo>
                  <a:lnTo>
                    <a:pt x="341" y="981"/>
                  </a:lnTo>
                  <a:cubicBezTo>
                    <a:pt x="99" y="1016"/>
                    <a:pt x="1" y="1323"/>
                    <a:pt x="175" y="1493"/>
                  </a:cubicBezTo>
                  <a:lnTo>
                    <a:pt x="736" y="2040"/>
                  </a:lnTo>
                  <a:lnTo>
                    <a:pt x="604" y="2812"/>
                  </a:lnTo>
                  <a:cubicBezTo>
                    <a:pt x="574" y="2989"/>
                    <a:pt x="723" y="3164"/>
                    <a:pt x="903" y="3164"/>
                  </a:cubicBezTo>
                  <a:cubicBezTo>
                    <a:pt x="947" y="3164"/>
                    <a:pt x="994" y="3153"/>
                    <a:pt x="1039" y="3129"/>
                  </a:cubicBezTo>
                  <a:lnTo>
                    <a:pt x="1733" y="2764"/>
                  </a:lnTo>
                  <a:lnTo>
                    <a:pt x="2427" y="3129"/>
                  </a:lnTo>
                  <a:cubicBezTo>
                    <a:pt x="2471" y="3152"/>
                    <a:pt x="2517" y="3163"/>
                    <a:pt x="2562" y="3163"/>
                  </a:cubicBezTo>
                  <a:cubicBezTo>
                    <a:pt x="2736" y="3163"/>
                    <a:pt x="2895" y="3003"/>
                    <a:pt x="2862" y="2812"/>
                  </a:cubicBezTo>
                  <a:lnTo>
                    <a:pt x="2729" y="2040"/>
                  </a:lnTo>
                  <a:lnTo>
                    <a:pt x="3291" y="1493"/>
                  </a:lnTo>
                  <a:cubicBezTo>
                    <a:pt x="3466" y="1323"/>
                    <a:pt x="3366" y="1016"/>
                    <a:pt x="3124" y="981"/>
                  </a:cubicBezTo>
                  <a:lnTo>
                    <a:pt x="2349" y="868"/>
                  </a:lnTo>
                  <a:lnTo>
                    <a:pt x="2002" y="165"/>
                  </a:lnTo>
                  <a:cubicBezTo>
                    <a:pt x="1948" y="55"/>
                    <a:pt x="1841" y="0"/>
                    <a:pt x="1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8" name="Google Shape;1998;p73"/>
          <p:cNvGrpSpPr/>
          <p:nvPr/>
        </p:nvGrpSpPr>
        <p:grpSpPr>
          <a:xfrm>
            <a:off x="4730233" y="3410786"/>
            <a:ext cx="336896" cy="455782"/>
            <a:chOff x="4730233" y="3410786"/>
            <a:chExt cx="336896" cy="455782"/>
          </a:xfrm>
        </p:grpSpPr>
        <p:sp>
          <p:nvSpPr>
            <p:cNvPr id="1999" name="Google Shape;1999;p73"/>
            <p:cNvSpPr/>
            <p:nvPr/>
          </p:nvSpPr>
          <p:spPr>
            <a:xfrm>
              <a:off x="4730233" y="3410786"/>
              <a:ext cx="336896" cy="455782"/>
            </a:xfrm>
            <a:custGeom>
              <a:avLst/>
              <a:gdLst/>
              <a:ahLst/>
              <a:cxnLst/>
              <a:rect l="l" t="t" r="r" b="b"/>
              <a:pathLst>
                <a:path w="15138" h="20480" extrusionOk="0">
                  <a:moveTo>
                    <a:pt x="5034" y="599"/>
                  </a:moveTo>
                  <a:cubicBezTo>
                    <a:pt x="5115" y="599"/>
                    <a:pt x="5181" y="667"/>
                    <a:pt x="5181" y="748"/>
                  </a:cubicBezTo>
                  <a:lnTo>
                    <a:pt x="5181" y="1607"/>
                  </a:lnTo>
                  <a:cubicBezTo>
                    <a:pt x="5181" y="1689"/>
                    <a:pt x="5115" y="1756"/>
                    <a:pt x="5034" y="1756"/>
                  </a:cubicBezTo>
                  <a:lnTo>
                    <a:pt x="1555" y="1756"/>
                  </a:lnTo>
                  <a:cubicBezTo>
                    <a:pt x="1474" y="1756"/>
                    <a:pt x="1408" y="1689"/>
                    <a:pt x="1408" y="1607"/>
                  </a:cubicBezTo>
                  <a:lnTo>
                    <a:pt x="1408" y="748"/>
                  </a:lnTo>
                  <a:cubicBezTo>
                    <a:pt x="1408" y="667"/>
                    <a:pt x="1474" y="599"/>
                    <a:pt x="1555" y="599"/>
                  </a:cubicBezTo>
                  <a:close/>
                  <a:moveTo>
                    <a:pt x="4437" y="2355"/>
                  </a:moveTo>
                  <a:lnTo>
                    <a:pt x="884" y="4956"/>
                  </a:lnTo>
                  <a:cubicBezTo>
                    <a:pt x="781" y="5033"/>
                    <a:pt x="686" y="5116"/>
                    <a:pt x="601" y="5206"/>
                  </a:cubicBezTo>
                  <a:lnTo>
                    <a:pt x="601" y="2951"/>
                  </a:lnTo>
                  <a:cubicBezTo>
                    <a:pt x="601" y="2622"/>
                    <a:pt x="867" y="2355"/>
                    <a:pt x="1195" y="2355"/>
                  </a:cubicBezTo>
                  <a:close/>
                  <a:moveTo>
                    <a:pt x="12968" y="601"/>
                  </a:moveTo>
                  <a:cubicBezTo>
                    <a:pt x="13834" y="601"/>
                    <a:pt x="14539" y="1301"/>
                    <a:pt x="14539" y="2160"/>
                  </a:cubicBezTo>
                  <a:lnTo>
                    <a:pt x="14539" y="10747"/>
                  </a:lnTo>
                  <a:lnTo>
                    <a:pt x="12901" y="10747"/>
                  </a:lnTo>
                  <a:cubicBezTo>
                    <a:pt x="11936" y="8369"/>
                    <a:pt x="9753" y="7181"/>
                    <a:pt x="7569" y="7181"/>
                  </a:cubicBezTo>
                  <a:cubicBezTo>
                    <a:pt x="5385" y="7181"/>
                    <a:pt x="3201" y="8370"/>
                    <a:pt x="2237" y="10747"/>
                  </a:cubicBezTo>
                  <a:lnTo>
                    <a:pt x="601" y="10747"/>
                  </a:lnTo>
                  <a:lnTo>
                    <a:pt x="601" y="6698"/>
                  </a:lnTo>
                  <a:cubicBezTo>
                    <a:pt x="601" y="6203"/>
                    <a:pt x="840" y="5735"/>
                    <a:pt x="1239" y="5440"/>
                  </a:cubicBezTo>
                  <a:lnTo>
                    <a:pt x="7435" y="904"/>
                  </a:lnTo>
                  <a:cubicBezTo>
                    <a:pt x="7706" y="705"/>
                    <a:pt x="8028" y="601"/>
                    <a:pt x="8365" y="601"/>
                  </a:cubicBezTo>
                  <a:close/>
                  <a:moveTo>
                    <a:pt x="2030" y="11348"/>
                  </a:moveTo>
                  <a:cubicBezTo>
                    <a:pt x="1743" y="12340"/>
                    <a:pt x="1742" y="13483"/>
                    <a:pt x="2028" y="14481"/>
                  </a:cubicBezTo>
                  <a:lnTo>
                    <a:pt x="601" y="14481"/>
                  </a:lnTo>
                  <a:lnTo>
                    <a:pt x="601" y="11348"/>
                  </a:lnTo>
                  <a:close/>
                  <a:moveTo>
                    <a:pt x="14539" y="11348"/>
                  </a:moveTo>
                  <a:lnTo>
                    <a:pt x="14539" y="14481"/>
                  </a:lnTo>
                  <a:lnTo>
                    <a:pt x="13108" y="14481"/>
                  </a:lnTo>
                  <a:cubicBezTo>
                    <a:pt x="13396" y="13492"/>
                    <a:pt x="13396" y="12336"/>
                    <a:pt x="13108" y="11348"/>
                  </a:cubicBezTo>
                  <a:close/>
                  <a:moveTo>
                    <a:pt x="7570" y="7758"/>
                  </a:moveTo>
                  <a:cubicBezTo>
                    <a:pt x="10411" y="7758"/>
                    <a:pt x="12725" y="10072"/>
                    <a:pt x="12725" y="12915"/>
                  </a:cubicBezTo>
                  <a:cubicBezTo>
                    <a:pt x="12757" y="15842"/>
                    <a:pt x="10256" y="18078"/>
                    <a:pt x="7538" y="18078"/>
                  </a:cubicBezTo>
                  <a:cubicBezTo>
                    <a:pt x="6893" y="18078"/>
                    <a:pt x="6236" y="17952"/>
                    <a:pt x="5598" y="17679"/>
                  </a:cubicBezTo>
                  <a:cubicBezTo>
                    <a:pt x="5556" y="17662"/>
                    <a:pt x="5516" y="17654"/>
                    <a:pt x="5479" y="17654"/>
                  </a:cubicBezTo>
                  <a:cubicBezTo>
                    <a:pt x="5194" y="17654"/>
                    <a:pt x="5051" y="18103"/>
                    <a:pt x="5368" y="18234"/>
                  </a:cubicBezTo>
                  <a:cubicBezTo>
                    <a:pt x="6063" y="18535"/>
                    <a:pt x="6793" y="18675"/>
                    <a:pt x="7516" y="18675"/>
                  </a:cubicBezTo>
                  <a:cubicBezTo>
                    <a:pt x="9821" y="18675"/>
                    <a:pt x="12062" y="17252"/>
                    <a:pt x="12901" y="15081"/>
                  </a:cubicBezTo>
                  <a:lnTo>
                    <a:pt x="14539" y="15081"/>
                  </a:lnTo>
                  <a:lnTo>
                    <a:pt x="14539" y="18320"/>
                  </a:lnTo>
                  <a:cubicBezTo>
                    <a:pt x="14539" y="19179"/>
                    <a:pt x="13834" y="19881"/>
                    <a:pt x="12968" y="19881"/>
                  </a:cubicBezTo>
                  <a:lnTo>
                    <a:pt x="2169" y="19881"/>
                  </a:lnTo>
                  <a:cubicBezTo>
                    <a:pt x="1304" y="19881"/>
                    <a:pt x="601" y="19179"/>
                    <a:pt x="601" y="18320"/>
                  </a:cubicBezTo>
                  <a:lnTo>
                    <a:pt x="601" y="15081"/>
                  </a:lnTo>
                  <a:lnTo>
                    <a:pt x="2234" y="15081"/>
                  </a:lnTo>
                  <a:cubicBezTo>
                    <a:pt x="2595" y="15968"/>
                    <a:pt x="3176" y="16762"/>
                    <a:pt x="3943" y="17384"/>
                  </a:cubicBezTo>
                  <a:cubicBezTo>
                    <a:pt x="4003" y="17432"/>
                    <a:pt x="4065" y="17453"/>
                    <a:pt x="4125" y="17453"/>
                  </a:cubicBezTo>
                  <a:cubicBezTo>
                    <a:pt x="4367" y="17453"/>
                    <a:pt x="4563" y="17115"/>
                    <a:pt x="4322" y="16918"/>
                  </a:cubicBezTo>
                  <a:cubicBezTo>
                    <a:pt x="3121" y="15944"/>
                    <a:pt x="2413" y="14461"/>
                    <a:pt x="2413" y="12915"/>
                  </a:cubicBezTo>
                  <a:cubicBezTo>
                    <a:pt x="2413" y="10072"/>
                    <a:pt x="4726" y="7758"/>
                    <a:pt x="7570" y="7758"/>
                  </a:cubicBezTo>
                  <a:close/>
                  <a:moveTo>
                    <a:pt x="1555" y="0"/>
                  </a:moveTo>
                  <a:cubicBezTo>
                    <a:pt x="1143" y="0"/>
                    <a:pt x="807" y="336"/>
                    <a:pt x="807" y="748"/>
                  </a:cubicBezTo>
                  <a:lnTo>
                    <a:pt x="807" y="1607"/>
                  </a:lnTo>
                  <a:cubicBezTo>
                    <a:pt x="807" y="1678"/>
                    <a:pt x="818" y="1747"/>
                    <a:pt x="835" y="1811"/>
                  </a:cubicBezTo>
                  <a:cubicBezTo>
                    <a:pt x="352" y="1963"/>
                    <a:pt x="0" y="2416"/>
                    <a:pt x="0" y="2951"/>
                  </a:cubicBezTo>
                  <a:lnTo>
                    <a:pt x="0" y="18320"/>
                  </a:lnTo>
                  <a:cubicBezTo>
                    <a:pt x="0" y="19510"/>
                    <a:pt x="973" y="20480"/>
                    <a:pt x="2169" y="20480"/>
                  </a:cubicBezTo>
                  <a:lnTo>
                    <a:pt x="12968" y="20480"/>
                  </a:lnTo>
                  <a:cubicBezTo>
                    <a:pt x="14165" y="20480"/>
                    <a:pt x="15138" y="19510"/>
                    <a:pt x="15138" y="18320"/>
                  </a:cubicBezTo>
                  <a:lnTo>
                    <a:pt x="15138" y="2160"/>
                  </a:lnTo>
                  <a:cubicBezTo>
                    <a:pt x="15138" y="969"/>
                    <a:pt x="14165" y="0"/>
                    <a:pt x="12968" y="0"/>
                  </a:cubicBezTo>
                  <a:lnTo>
                    <a:pt x="8365" y="0"/>
                  </a:lnTo>
                  <a:cubicBezTo>
                    <a:pt x="7899" y="0"/>
                    <a:pt x="7455" y="146"/>
                    <a:pt x="7079" y="420"/>
                  </a:cubicBezTo>
                  <a:lnTo>
                    <a:pt x="5780" y="1372"/>
                  </a:lnTo>
                  <a:lnTo>
                    <a:pt x="5780" y="748"/>
                  </a:lnTo>
                  <a:cubicBezTo>
                    <a:pt x="5780" y="336"/>
                    <a:pt x="5446" y="0"/>
                    <a:pt x="50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73"/>
            <p:cNvSpPr/>
            <p:nvPr/>
          </p:nvSpPr>
          <p:spPr>
            <a:xfrm>
              <a:off x="4822346" y="3448486"/>
              <a:ext cx="206148" cy="89532"/>
            </a:xfrm>
            <a:custGeom>
              <a:avLst/>
              <a:gdLst/>
              <a:ahLst/>
              <a:cxnLst/>
              <a:rect l="l" t="t" r="r" b="b"/>
              <a:pathLst>
                <a:path w="9263" h="4023" extrusionOk="0">
                  <a:moveTo>
                    <a:pt x="4685" y="1"/>
                  </a:moveTo>
                  <a:cubicBezTo>
                    <a:pt x="4432" y="1"/>
                    <a:pt x="4190" y="79"/>
                    <a:pt x="3984" y="226"/>
                  </a:cubicBezTo>
                  <a:lnTo>
                    <a:pt x="587" y="2671"/>
                  </a:lnTo>
                  <a:cubicBezTo>
                    <a:pt x="0" y="3092"/>
                    <a:pt x="324" y="4022"/>
                    <a:pt x="1025" y="4022"/>
                  </a:cubicBezTo>
                  <a:lnTo>
                    <a:pt x="5751" y="4022"/>
                  </a:lnTo>
                  <a:cubicBezTo>
                    <a:pt x="6139" y="4022"/>
                    <a:pt x="6139" y="3423"/>
                    <a:pt x="5751" y="3423"/>
                  </a:cubicBezTo>
                  <a:lnTo>
                    <a:pt x="1025" y="3423"/>
                  </a:lnTo>
                  <a:cubicBezTo>
                    <a:pt x="883" y="3423"/>
                    <a:pt x="822" y="3241"/>
                    <a:pt x="938" y="3158"/>
                  </a:cubicBezTo>
                  <a:lnTo>
                    <a:pt x="4334" y="713"/>
                  </a:lnTo>
                  <a:cubicBezTo>
                    <a:pt x="4437" y="640"/>
                    <a:pt x="4558" y="600"/>
                    <a:pt x="4685" y="600"/>
                  </a:cubicBezTo>
                  <a:lnTo>
                    <a:pt x="8065" y="600"/>
                  </a:lnTo>
                  <a:cubicBezTo>
                    <a:pt x="8394" y="600"/>
                    <a:pt x="8662" y="866"/>
                    <a:pt x="8662" y="1194"/>
                  </a:cubicBezTo>
                  <a:lnTo>
                    <a:pt x="8662" y="2830"/>
                  </a:lnTo>
                  <a:cubicBezTo>
                    <a:pt x="8662" y="3157"/>
                    <a:pt x="8394" y="3423"/>
                    <a:pt x="8065" y="3423"/>
                  </a:cubicBezTo>
                  <a:lnTo>
                    <a:pt x="7342" y="3423"/>
                  </a:lnTo>
                  <a:cubicBezTo>
                    <a:pt x="6954" y="3423"/>
                    <a:pt x="6954" y="4022"/>
                    <a:pt x="7342" y="4022"/>
                  </a:cubicBezTo>
                  <a:lnTo>
                    <a:pt x="8065" y="4022"/>
                  </a:lnTo>
                  <a:cubicBezTo>
                    <a:pt x="8725" y="4022"/>
                    <a:pt x="9263" y="3488"/>
                    <a:pt x="9263" y="2830"/>
                  </a:cubicBezTo>
                  <a:lnTo>
                    <a:pt x="9263" y="1194"/>
                  </a:lnTo>
                  <a:cubicBezTo>
                    <a:pt x="9263" y="535"/>
                    <a:pt x="8725" y="1"/>
                    <a:pt x="8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73"/>
            <p:cNvSpPr/>
            <p:nvPr/>
          </p:nvSpPr>
          <p:spPr>
            <a:xfrm>
              <a:off x="4827087" y="3604048"/>
              <a:ext cx="143189" cy="188300"/>
            </a:xfrm>
            <a:custGeom>
              <a:avLst/>
              <a:gdLst/>
              <a:ahLst/>
              <a:cxnLst/>
              <a:rect l="l" t="t" r="r" b="b"/>
              <a:pathLst>
                <a:path w="6434" h="8461" extrusionOk="0">
                  <a:moveTo>
                    <a:pt x="3218" y="735"/>
                  </a:moveTo>
                  <a:cubicBezTo>
                    <a:pt x="3475" y="1011"/>
                    <a:pt x="3931" y="1525"/>
                    <a:pt x="4386" y="2157"/>
                  </a:cubicBezTo>
                  <a:cubicBezTo>
                    <a:pt x="5273" y="3387"/>
                    <a:pt x="5742" y="4488"/>
                    <a:pt x="5742" y="5340"/>
                  </a:cubicBezTo>
                  <a:cubicBezTo>
                    <a:pt x="5742" y="6730"/>
                    <a:pt x="4610" y="7860"/>
                    <a:pt x="3218" y="7860"/>
                  </a:cubicBezTo>
                  <a:cubicBezTo>
                    <a:pt x="1823" y="7860"/>
                    <a:pt x="691" y="6730"/>
                    <a:pt x="691" y="5340"/>
                  </a:cubicBezTo>
                  <a:cubicBezTo>
                    <a:pt x="691" y="3600"/>
                    <a:pt x="2576" y="1424"/>
                    <a:pt x="3218" y="735"/>
                  </a:cubicBezTo>
                  <a:close/>
                  <a:moveTo>
                    <a:pt x="3217" y="1"/>
                  </a:moveTo>
                  <a:cubicBezTo>
                    <a:pt x="3141" y="1"/>
                    <a:pt x="3064" y="29"/>
                    <a:pt x="3006" y="87"/>
                  </a:cubicBezTo>
                  <a:cubicBezTo>
                    <a:pt x="1951" y="1106"/>
                    <a:pt x="0" y="3692"/>
                    <a:pt x="91" y="5342"/>
                  </a:cubicBezTo>
                  <a:cubicBezTo>
                    <a:pt x="91" y="7060"/>
                    <a:pt x="1494" y="8461"/>
                    <a:pt x="3218" y="8461"/>
                  </a:cubicBezTo>
                  <a:cubicBezTo>
                    <a:pt x="4941" y="8461"/>
                    <a:pt x="6343" y="7060"/>
                    <a:pt x="6343" y="5340"/>
                  </a:cubicBezTo>
                  <a:cubicBezTo>
                    <a:pt x="6433" y="3686"/>
                    <a:pt x="4477" y="1098"/>
                    <a:pt x="3429" y="87"/>
                  </a:cubicBezTo>
                  <a:cubicBezTo>
                    <a:pt x="3370" y="29"/>
                    <a:pt x="3293" y="1"/>
                    <a:pt x="3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73"/>
            <p:cNvSpPr/>
            <p:nvPr/>
          </p:nvSpPr>
          <p:spPr>
            <a:xfrm>
              <a:off x="4859023" y="3712430"/>
              <a:ext cx="52366" cy="50029"/>
            </a:xfrm>
            <a:custGeom>
              <a:avLst/>
              <a:gdLst/>
              <a:ahLst/>
              <a:cxnLst/>
              <a:rect l="l" t="t" r="r" b="b"/>
              <a:pathLst>
                <a:path w="2353" h="2248" extrusionOk="0">
                  <a:moveTo>
                    <a:pt x="301" y="1"/>
                  </a:moveTo>
                  <a:cubicBezTo>
                    <a:pt x="151" y="1"/>
                    <a:pt x="1" y="98"/>
                    <a:pt x="1" y="292"/>
                  </a:cubicBezTo>
                  <a:cubicBezTo>
                    <a:pt x="1" y="1369"/>
                    <a:pt x="882" y="2247"/>
                    <a:pt x="1965" y="2247"/>
                  </a:cubicBezTo>
                  <a:cubicBezTo>
                    <a:pt x="2352" y="2247"/>
                    <a:pt x="2352" y="1647"/>
                    <a:pt x="1965" y="1647"/>
                  </a:cubicBezTo>
                  <a:cubicBezTo>
                    <a:pt x="1213" y="1647"/>
                    <a:pt x="601" y="1038"/>
                    <a:pt x="601" y="292"/>
                  </a:cubicBezTo>
                  <a:cubicBezTo>
                    <a:pt x="601" y="98"/>
                    <a:pt x="451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3" name="Google Shape;2003;p73"/>
          <p:cNvGrpSpPr/>
          <p:nvPr/>
        </p:nvGrpSpPr>
        <p:grpSpPr>
          <a:xfrm>
            <a:off x="4015002" y="3410786"/>
            <a:ext cx="501739" cy="455782"/>
            <a:chOff x="4015002" y="3410786"/>
            <a:chExt cx="501739" cy="455782"/>
          </a:xfrm>
        </p:grpSpPr>
        <p:sp>
          <p:nvSpPr>
            <p:cNvPr id="2004" name="Google Shape;2004;p73"/>
            <p:cNvSpPr/>
            <p:nvPr/>
          </p:nvSpPr>
          <p:spPr>
            <a:xfrm>
              <a:off x="4015002" y="3410786"/>
              <a:ext cx="501739" cy="455782"/>
            </a:xfrm>
            <a:custGeom>
              <a:avLst/>
              <a:gdLst/>
              <a:ahLst/>
              <a:cxnLst/>
              <a:rect l="l" t="t" r="r" b="b"/>
              <a:pathLst>
                <a:path w="22545" h="20480" extrusionOk="0">
                  <a:moveTo>
                    <a:pt x="12867" y="599"/>
                  </a:moveTo>
                  <a:cubicBezTo>
                    <a:pt x="13143" y="599"/>
                    <a:pt x="13367" y="825"/>
                    <a:pt x="13367" y="1100"/>
                  </a:cubicBezTo>
                  <a:lnTo>
                    <a:pt x="13367" y="2995"/>
                  </a:lnTo>
                  <a:cubicBezTo>
                    <a:pt x="13367" y="3271"/>
                    <a:pt x="13143" y="3495"/>
                    <a:pt x="12867" y="3495"/>
                  </a:cubicBezTo>
                  <a:lnTo>
                    <a:pt x="11531" y="3495"/>
                  </a:lnTo>
                  <a:cubicBezTo>
                    <a:pt x="11144" y="3495"/>
                    <a:pt x="11144" y="4095"/>
                    <a:pt x="11531" y="4095"/>
                  </a:cubicBezTo>
                  <a:lnTo>
                    <a:pt x="12867" y="4095"/>
                  </a:lnTo>
                  <a:cubicBezTo>
                    <a:pt x="13143" y="4095"/>
                    <a:pt x="13367" y="4319"/>
                    <a:pt x="13367" y="4595"/>
                  </a:cubicBezTo>
                  <a:lnTo>
                    <a:pt x="13367" y="6332"/>
                  </a:lnTo>
                  <a:cubicBezTo>
                    <a:pt x="12346" y="6346"/>
                    <a:pt x="11378" y="6580"/>
                    <a:pt x="10507" y="6989"/>
                  </a:cubicBezTo>
                  <a:lnTo>
                    <a:pt x="1100" y="6989"/>
                  </a:lnTo>
                  <a:cubicBezTo>
                    <a:pt x="825" y="6989"/>
                    <a:pt x="599" y="6766"/>
                    <a:pt x="599" y="6490"/>
                  </a:cubicBezTo>
                  <a:lnTo>
                    <a:pt x="599" y="4595"/>
                  </a:lnTo>
                  <a:cubicBezTo>
                    <a:pt x="599" y="4319"/>
                    <a:pt x="825" y="4095"/>
                    <a:pt x="1100" y="4095"/>
                  </a:cubicBezTo>
                  <a:lnTo>
                    <a:pt x="9932" y="4095"/>
                  </a:lnTo>
                  <a:cubicBezTo>
                    <a:pt x="10321" y="4095"/>
                    <a:pt x="10321" y="3495"/>
                    <a:pt x="9932" y="3495"/>
                  </a:cubicBezTo>
                  <a:lnTo>
                    <a:pt x="1100" y="3495"/>
                  </a:lnTo>
                  <a:cubicBezTo>
                    <a:pt x="825" y="3495"/>
                    <a:pt x="599" y="3271"/>
                    <a:pt x="599" y="2995"/>
                  </a:cubicBezTo>
                  <a:lnTo>
                    <a:pt x="599" y="1100"/>
                  </a:lnTo>
                  <a:cubicBezTo>
                    <a:pt x="599" y="825"/>
                    <a:pt x="825" y="599"/>
                    <a:pt x="1100" y="599"/>
                  </a:cubicBezTo>
                  <a:close/>
                  <a:moveTo>
                    <a:pt x="9471" y="7590"/>
                  </a:moveTo>
                  <a:cubicBezTo>
                    <a:pt x="8434" y="8316"/>
                    <a:pt x="7600" y="9316"/>
                    <a:pt x="7072" y="10485"/>
                  </a:cubicBezTo>
                  <a:lnTo>
                    <a:pt x="1100" y="10485"/>
                  </a:lnTo>
                  <a:cubicBezTo>
                    <a:pt x="825" y="10485"/>
                    <a:pt x="599" y="10260"/>
                    <a:pt x="599" y="9984"/>
                  </a:cubicBezTo>
                  <a:lnTo>
                    <a:pt x="599" y="8089"/>
                  </a:lnTo>
                  <a:cubicBezTo>
                    <a:pt x="599" y="7813"/>
                    <a:pt x="825" y="7590"/>
                    <a:pt x="1100" y="7590"/>
                  </a:cubicBezTo>
                  <a:close/>
                  <a:moveTo>
                    <a:pt x="6834" y="11084"/>
                  </a:moveTo>
                  <a:cubicBezTo>
                    <a:pt x="6522" y="11979"/>
                    <a:pt x="6389" y="13002"/>
                    <a:pt x="6470" y="13980"/>
                  </a:cubicBezTo>
                  <a:lnTo>
                    <a:pt x="1100" y="13980"/>
                  </a:lnTo>
                  <a:cubicBezTo>
                    <a:pt x="825" y="13980"/>
                    <a:pt x="599" y="13756"/>
                    <a:pt x="599" y="13480"/>
                  </a:cubicBezTo>
                  <a:lnTo>
                    <a:pt x="599" y="11585"/>
                  </a:lnTo>
                  <a:cubicBezTo>
                    <a:pt x="599" y="11309"/>
                    <a:pt x="825" y="11084"/>
                    <a:pt x="1100" y="11084"/>
                  </a:cubicBezTo>
                  <a:close/>
                  <a:moveTo>
                    <a:pt x="1100" y="0"/>
                  </a:moveTo>
                  <a:cubicBezTo>
                    <a:pt x="494" y="0"/>
                    <a:pt x="0" y="494"/>
                    <a:pt x="0" y="1100"/>
                  </a:cubicBezTo>
                  <a:lnTo>
                    <a:pt x="0" y="2995"/>
                  </a:lnTo>
                  <a:cubicBezTo>
                    <a:pt x="0" y="3309"/>
                    <a:pt x="134" y="3594"/>
                    <a:pt x="347" y="3795"/>
                  </a:cubicBezTo>
                  <a:cubicBezTo>
                    <a:pt x="134" y="3996"/>
                    <a:pt x="0" y="4281"/>
                    <a:pt x="0" y="4595"/>
                  </a:cubicBezTo>
                  <a:lnTo>
                    <a:pt x="0" y="6490"/>
                  </a:lnTo>
                  <a:cubicBezTo>
                    <a:pt x="0" y="6805"/>
                    <a:pt x="134" y="7089"/>
                    <a:pt x="347" y="7290"/>
                  </a:cubicBezTo>
                  <a:cubicBezTo>
                    <a:pt x="134" y="7490"/>
                    <a:pt x="0" y="7775"/>
                    <a:pt x="0" y="8091"/>
                  </a:cubicBezTo>
                  <a:lnTo>
                    <a:pt x="0" y="9986"/>
                  </a:lnTo>
                  <a:cubicBezTo>
                    <a:pt x="0" y="10300"/>
                    <a:pt x="134" y="10585"/>
                    <a:pt x="347" y="10785"/>
                  </a:cubicBezTo>
                  <a:cubicBezTo>
                    <a:pt x="134" y="10986"/>
                    <a:pt x="0" y="11270"/>
                    <a:pt x="0" y="11585"/>
                  </a:cubicBezTo>
                  <a:lnTo>
                    <a:pt x="0" y="13480"/>
                  </a:lnTo>
                  <a:cubicBezTo>
                    <a:pt x="0" y="14087"/>
                    <a:pt x="494" y="14580"/>
                    <a:pt x="1100" y="14580"/>
                  </a:cubicBezTo>
                  <a:lnTo>
                    <a:pt x="6543" y="14580"/>
                  </a:lnTo>
                  <a:cubicBezTo>
                    <a:pt x="7100" y="18137"/>
                    <a:pt x="10257" y="20480"/>
                    <a:pt x="13536" y="20480"/>
                  </a:cubicBezTo>
                  <a:cubicBezTo>
                    <a:pt x="14914" y="20480"/>
                    <a:pt x="16315" y="20066"/>
                    <a:pt x="17552" y="19153"/>
                  </a:cubicBezTo>
                  <a:cubicBezTo>
                    <a:pt x="17809" y="18968"/>
                    <a:pt x="17620" y="18609"/>
                    <a:pt x="17370" y="18609"/>
                  </a:cubicBezTo>
                  <a:cubicBezTo>
                    <a:pt x="17315" y="18609"/>
                    <a:pt x="17257" y="18626"/>
                    <a:pt x="17200" y="18667"/>
                  </a:cubicBezTo>
                  <a:cubicBezTo>
                    <a:pt x="16062" y="19506"/>
                    <a:pt x="14789" y="19883"/>
                    <a:pt x="13538" y="19883"/>
                  </a:cubicBezTo>
                  <a:cubicBezTo>
                    <a:pt x="10194" y="19883"/>
                    <a:pt x="7014" y="17188"/>
                    <a:pt x="7047" y="13405"/>
                  </a:cubicBezTo>
                  <a:cubicBezTo>
                    <a:pt x="7047" y="9836"/>
                    <a:pt x="9926" y="6931"/>
                    <a:pt x="13463" y="6931"/>
                  </a:cubicBezTo>
                  <a:cubicBezTo>
                    <a:pt x="13470" y="6931"/>
                    <a:pt x="13477" y="6931"/>
                    <a:pt x="13484" y="6931"/>
                  </a:cubicBezTo>
                  <a:cubicBezTo>
                    <a:pt x="18943" y="6931"/>
                    <a:pt x="21889" y="13527"/>
                    <a:pt x="18310" y="17647"/>
                  </a:cubicBezTo>
                  <a:cubicBezTo>
                    <a:pt x="18120" y="17868"/>
                    <a:pt x="18328" y="18142"/>
                    <a:pt x="18550" y="18142"/>
                  </a:cubicBezTo>
                  <a:cubicBezTo>
                    <a:pt x="18625" y="18142"/>
                    <a:pt x="18701" y="18112"/>
                    <a:pt x="18764" y="18038"/>
                  </a:cubicBezTo>
                  <a:cubicBezTo>
                    <a:pt x="22545" y="13698"/>
                    <a:pt x="19669" y="6729"/>
                    <a:pt x="13967" y="6349"/>
                  </a:cubicBezTo>
                  <a:lnTo>
                    <a:pt x="13967" y="4595"/>
                  </a:lnTo>
                  <a:cubicBezTo>
                    <a:pt x="13967" y="4281"/>
                    <a:pt x="13834" y="3996"/>
                    <a:pt x="13621" y="3795"/>
                  </a:cubicBezTo>
                  <a:cubicBezTo>
                    <a:pt x="13834" y="3594"/>
                    <a:pt x="13967" y="3311"/>
                    <a:pt x="13967" y="2995"/>
                  </a:cubicBezTo>
                  <a:lnTo>
                    <a:pt x="13967" y="1100"/>
                  </a:lnTo>
                  <a:cubicBezTo>
                    <a:pt x="13967" y="494"/>
                    <a:pt x="13474" y="0"/>
                    <a:pt x="12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73"/>
            <p:cNvSpPr/>
            <p:nvPr/>
          </p:nvSpPr>
          <p:spPr>
            <a:xfrm>
              <a:off x="4221061" y="3615554"/>
              <a:ext cx="217676" cy="187120"/>
            </a:xfrm>
            <a:custGeom>
              <a:avLst/>
              <a:gdLst/>
              <a:ahLst/>
              <a:cxnLst/>
              <a:rect l="l" t="t" r="r" b="b"/>
              <a:pathLst>
                <a:path w="9781" h="8408" extrusionOk="0">
                  <a:moveTo>
                    <a:pt x="3904" y="612"/>
                  </a:moveTo>
                  <a:lnTo>
                    <a:pt x="3904" y="2553"/>
                  </a:lnTo>
                  <a:cubicBezTo>
                    <a:pt x="3664" y="2597"/>
                    <a:pt x="3443" y="2691"/>
                    <a:pt x="3250" y="2825"/>
                  </a:cubicBezTo>
                  <a:lnTo>
                    <a:pt x="1877" y="1453"/>
                  </a:lnTo>
                  <a:cubicBezTo>
                    <a:pt x="2435" y="982"/>
                    <a:pt x="3135" y="676"/>
                    <a:pt x="3904" y="612"/>
                  </a:cubicBezTo>
                  <a:close/>
                  <a:moveTo>
                    <a:pt x="4505" y="612"/>
                  </a:moveTo>
                  <a:cubicBezTo>
                    <a:pt x="5274" y="676"/>
                    <a:pt x="5974" y="982"/>
                    <a:pt x="6530" y="1453"/>
                  </a:cubicBezTo>
                  <a:lnTo>
                    <a:pt x="5159" y="2825"/>
                  </a:lnTo>
                  <a:cubicBezTo>
                    <a:pt x="4966" y="2691"/>
                    <a:pt x="4744" y="2597"/>
                    <a:pt x="4505" y="2553"/>
                  </a:cubicBezTo>
                  <a:lnTo>
                    <a:pt x="4505" y="612"/>
                  </a:lnTo>
                  <a:close/>
                  <a:moveTo>
                    <a:pt x="1454" y="1878"/>
                  </a:moveTo>
                  <a:lnTo>
                    <a:pt x="2826" y="3250"/>
                  </a:lnTo>
                  <a:cubicBezTo>
                    <a:pt x="2692" y="3443"/>
                    <a:pt x="2597" y="3663"/>
                    <a:pt x="2554" y="3904"/>
                  </a:cubicBezTo>
                  <a:lnTo>
                    <a:pt x="613" y="3904"/>
                  </a:lnTo>
                  <a:cubicBezTo>
                    <a:pt x="676" y="3135"/>
                    <a:pt x="982" y="2435"/>
                    <a:pt x="1454" y="1878"/>
                  </a:cubicBezTo>
                  <a:close/>
                  <a:moveTo>
                    <a:pt x="6954" y="1877"/>
                  </a:moveTo>
                  <a:cubicBezTo>
                    <a:pt x="7426" y="2433"/>
                    <a:pt x="7732" y="3135"/>
                    <a:pt x="7795" y="3904"/>
                  </a:cubicBezTo>
                  <a:lnTo>
                    <a:pt x="5854" y="3904"/>
                  </a:lnTo>
                  <a:cubicBezTo>
                    <a:pt x="5811" y="3665"/>
                    <a:pt x="5716" y="3443"/>
                    <a:pt x="5583" y="3250"/>
                  </a:cubicBezTo>
                  <a:lnTo>
                    <a:pt x="6954" y="1877"/>
                  </a:lnTo>
                  <a:close/>
                  <a:moveTo>
                    <a:pt x="4204" y="3126"/>
                  </a:moveTo>
                  <a:cubicBezTo>
                    <a:pt x="4799" y="3126"/>
                    <a:pt x="5281" y="3610"/>
                    <a:pt x="5281" y="4204"/>
                  </a:cubicBezTo>
                  <a:cubicBezTo>
                    <a:pt x="5281" y="4799"/>
                    <a:pt x="4799" y="5281"/>
                    <a:pt x="4204" y="5281"/>
                  </a:cubicBezTo>
                  <a:cubicBezTo>
                    <a:pt x="2775" y="5221"/>
                    <a:pt x="2775" y="3185"/>
                    <a:pt x="4204" y="3126"/>
                  </a:cubicBezTo>
                  <a:close/>
                  <a:moveTo>
                    <a:pt x="2553" y="4504"/>
                  </a:moveTo>
                  <a:cubicBezTo>
                    <a:pt x="2597" y="4743"/>
                    <a:pt x="2691" y="4966"/>
                    <a:pt x="2826" y="5159"/>
                  </a:cubicBezTo>
                  <a:lnTo>
                    <a:pt x="1453" y="6530"/>
                  </a:lnTo>
                  <a:cubicBezTo>
                    <a:pt x="981" y="5974"/>
                    <a:pt x="676" y="5273"/>
                    <a:pt x="612" y="4504"/>
                  </a:cubicBezTo>
                  <a:close/>
                  <a:moveTo>
                    <a:pt x="7795" y="4503"/>
                  </a:moveTo>
                  <a:cubicBezTo>
                    <a:pt x="7731" y="5272"/>
                    <a:pt x="7426" y="5974"/>
                    <a:pt x="6954" y="6530"/>
                  </a:cubicBezTo>
                  <a:lnTo>
                    <a:pt x="5583" y="5159"/>
                  </a:lnTo>
                  <a:cubicBezTo>
                    <a:pt x="5716" y="4966"/>
                    <a:pt x="5811" y="4743"/>
                    <a:pt x="5854" y="4503"/>
                  </a:cubicBezTo>
                  <a:close/>
                  <a:moveTo>
                    <a:pt x="3250" y="5583"/>
                  </a:moveTo>
                  <a:cubicBezTo>
                    <a:pt x="3443" y="5716"/>
                    <a:pt x="3665" y="5811"/>
                    <a:pt x="3904" y="5854"/>
                  </a:cubicBezTo>
                  <a:lnTo>
                    <a:pt x="3904" y="7795"/>
                  </a:lnTo>
                  <a:cubicBezTo>
                    <a:pt x="3135" y="7732"/>
                    <a:pt x="2435" y="7426"/>
                    <a:pt x="1877" y="6954"/>
                  </a:cubicBezTo>
                  <a:lnTo>
                    <a:pt x="3250" y="5583"/>
                  </a:lnTo>
                  <a:close/>
                  <a:moveTo>
                    <a:pt x="5159" y="5583"/>
                  </a:moveTo>
                  <a:lnTo>
                    <a:pt x="6531" y="6954"/>
                  </a:lnTo>
                  <a:cubicBezTo>
                    <a:pt x="5974" y="7426"/>
                    <a:pt x="5274" y="7732"/>
                    <a:pt x="4505" y="7795"/>
                  </a:cubicBezTo>
                  <a:lnTo>
                    <a:pt x="4505" y="5854"/>
                  </a:lnTo>
                  <a:cubicBezTo>
                    <a:pt x="4744" y="5811"/>
                    <a:pt x="4966" y="5716"/>
                    <a:pt x="5159" y="5583"/>
                  </a:cubicBezTo>
                  <a:close/>
                  <a:moveTo>
                    <a:pt x="4204" y="0"/>
                  </a:moveTo>
                  <a:cubicBezTo>
                    <a:pt x="1886" y="0"/>
                    <a:pt x="1" y="1886"/>
                    <a:pt x="1" y="4204"/>
                  </a:cubicBezTo>
                  <a:cubicBezTo>
                    <a:pt x="1" y="6522"/>
                    <a:pt x="1886" y="8408"/>
                    <a:pt x="4204" y="8408"/>
                  </a:cubicBezTo>
                  <a:cubicBezTo>
                    <a:pt x="9781" y="8177"/>
                    <a:pt x="9779" y="230"/>
                    <a:pt x="4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73"/>
            <p:cNvSpPr/>
            <p:nvPr/>
          </p:nvSpPr>
          <p:spPr>
            <a:xfrm>
              <a:off x="4039571" y="3438805"/>
              <a:ext cx="155184" cy="13398"/>
            </a:xfrm>
            <a:custGeom>
              <a:avLst/>
              <a:gdLst/>
              <a:ahLst/>
              <a:cxnLst/>
              <a:rect l="l" t="t" r="r" b="b"/>
              <a:pathLst>
                <a:path w="6973" h="602" extrusionOk="0">
                  <a:moveTo>
                    <a:pt x="398" y="1"/>
                  </a:moveTo>
                  <a:cubicBezTo>
                    <a:pt x="1" y="14"/>
                    <a:pt x="1" y="587"/>
                    <a:pt x="398" y="601"/>
                  </a:cubicBezTo>
                  <a:lnTo>
                    <a:pt x="6576" y="601"/>
                  </a:lnTo>
                  <a:cubicBezTo>
                    <a:pt x="6973" y="587"/>
                    <a:pt x="6973" y="14"/>
                    <a:pt x="6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73"/>
            <p:cNvSpPr/>
            <p:nvPr/>
          </p:nvSpPr>
          <p:spPr>
            <a:xfrm>
              <a:off x="4039571" y="3671636"/>
              <a:ext cx="104621" cy="13353"/>
            </a:xfrm>
            <a:custGeom>
              <a:avLst/>
              <a:gdLst/>
              <a:ahLst/>
              <a:cxnLst/>
              <a:rect l="l" t="t" r="r" b="b"/>
              <a:pathLst>
                <a:path w="4701" h="600" extrusionOk="0">
                  <a:moveTo>
                    <a:pt x="398" y="1"/>
                  </a:moveTo>
                  <a:cubicBezTo>
                    <a:pt x="1" y="14"/>
                    <a:pt x="1" y="586"/>
                    <a:pt x="398" y="600"/>
                  </a:cubicBezTo>
                  <a:lnTo>
                    <a:pt x="4303" y="600"/>
                  </a:lnTo>
                  <a:cubicBezTo>
                    <a:pt x="4701" y="586"/>
                    <a:pt x="4699" y="13"/>
                    <a:pt x="4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73"/>
            <p:cNvSpPr/>
            <p:nvPr/>
          </p:nvSpPr>
          <p:spPr>
            <a:xfrm>
              <a:off x="4039571" y="3516074"/>
              <a:ext cx="155184" cy="13375"/>
            </a:xfrm>
            <a:custGeom>
              <a:avLst/>
              <a:gdLst/>
              <a:ahLst/>
              <a:cxnLst/>
              <a:rect l="l" t="t" r="r" b="b"/>
              <a:pathLst>
                <a:path w="6973" h="601" extrusionOk="0">
                  <a:moveTo>
                    <a:pt x="398" y="0"/>
                  </a:moveTo>
                  <a:cubicBezTo>
                    <a:pt x="1" y="14"/>
                    <a:pt x="1" y="587"/>
                    <a:pt x="398" y="601"/>
                  </a:cubicBezTo>
                  <a:lnTo>
                    <a:pt x="6576" y="601"/>
                  </a:lnTo>
                  <a:cubicBezTo>
                    <a:pt x="6973" y="585"/>
                    <a:pt x="6973" y="14"/>
                    <a:pt x="65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73"/>
            <p:cNvSpPr/>
            <p:nvPr/>
          </p:nvSpPr>
          <p:spPr>
            <a:xfrm>
              <a:off x="4040261" y="3594167"/>
              <a:ext cx="134420" cy="13398"/>
            </a:xfrm>
            <a:custGeom>
              <a:avLst/>
              <a:gdLst/>
              <a:ahLst/>
              <a:cxnLst/>
              <a:rect l="l" t="t" r="r" b="b"/>
              <a:pathLst>
                <a:path w="6040" h="602" extrusionOk="0">
                  <a:moveTo>
                    <a:pt x="399" y="1"/>
                  </a:moveTo>
                  <a:cubicBezTo>
                    <a:pt x="1" y="15"/>
                    <a:pt x="1" y="588"/>
                    <a:pt x="399" y="601"/>
                  </a:cubicBezTo>
                  <a:lnTo>
                    <a:pt x="5643" y="601"/>
                  </a:lnTo>
                  <a:cubicBezTo>
                    <a:pt x="6040" y="588"/>
                    <a:pt x="6040" y="15"/>
                    <a:pt x="56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0" name="Google Shape;2010;p73"/>
          <p:cNvGrpSpPr/>
          <p:nvPr/>
        </p:nvGrpSpPr>
        <p:grpSpPr>
          <a:xfrm>
            <a:off x="3359103" y="3424139"/>
            <a:ext cx="455782" cy="429099"/>
            <a:chOff x="3359103" y="3424139"/>
            <a:chExt cx="455782" cy="429099"/>
          </a:xfrm>
        </p:grpSpPr>
        <p:sp>
          <p:nvSpPr>
            <p:cNvPr id="2011" name="Google Shape;2011;p73"/>
            <p:cNvSpPr/>
            <p:nvPr/>
          </p:nvSpPr>
          <p:spPr>
            <a:xfrm>
              <a:off x="3359102" y="3424139"/>
              <a:ext cx="455782" cy="429099"/>
            </a:xfrm>
            <a:custGeom>
              <a:avLst/>
              <a:gdLst/>
              <a:ahLst/>
              <a:cxnLst/>
              <a:rect l="l" t="t" r="r" b="b"/>
              <a:pathLst>
                <a:path w="20480" h="19281" extrusionOk="0">
                  <a:moveTo>
                    <a:pt x="16228" y="2164"/>
                  </a:moveTo>
                  <a:lnTo>
                    <a:pt x="16228" y="3405"/>
                  </a:lnTo>
                  <a:lnTo>
                    <a:pt x="4253" y="3405"/>
                  </a:lnTo>
                  <a:lnTo>
                    <a:pt x="4253" y="2164"/>
                  </a:lnTo>
                  <a:close/>
                  <a:moveTo>
                    <a:pt x="1932" y="1"/>
                  </a:moveTo>
                  <a:cubicBezTo>
                    <a:pt x="1336" y="1"/>
                    <a:pt x="850" y="485"/>
                    <a:pt x="850" y="1083"/>
                  </a:cubicBezTo>
                  <a:cubicBezTo>
                    <a:pt x="850" y="1678"/>
                    <a:pt x="1336" y="2164"/>
                    <a:pt x="1932" y="2164"/>
                  </a:cubicBezTo>
                  <a:lnTo>
                    <a:pt x="3652" y="2164"/>
                  </a:lnTo>
                  <a:lnTo>
                    <a:pt x="3652" y="3405"/>
                  </a:lnTo>
                  <a:lnTo>
                    <a:pt x="1100" y="3405"/>
                  </a:lnTo>
                  <a:cubicBezTo>
                    <a:pt x="493" y="3405"/>
                    <a:pt x="0" y="3898"/>
                    <a:pt x="0" y="4505"/>
                  </a:cubicBezTo>
                  <a:lnTo>
                    <a:pt x="0" y="18181"/>
                  </a:lnTo>
                  <a:cubicBezTo>
                    <a:pt x="0" y="18786"/>
                    <a:pt x="493" y="19281"/>
                    <a:pt x="1100" y="19281"/>
                  </a:cubicBezTo>
                  <a:lnTo>
                    <a:pt x="16336" y="19281"/>
                  </a:lnTo>
                  <a:cubicBezTo>
                    <a:pt x="16723" y="19281"/>
                    <a:pt x="16723" y="18680"/>
                    <a:pt x="16336" y="18680"/>
                  </a:cubicBezTo>
                  <a:lnTo>
                    <a:pt x="1100" y="18680"/>
                  </a:lnTo>
                  <a:cubicBezTo>
                    <a:pt x="824" y="18680"/>
                    <a:pt x="601" y="18457"/>
                    <a:pt x="601" y="18181"/>
                  </a:cubicBezTo>
                  <a:lnTo>
                    <a:pt x="601" y="4505"/>
                  </a:lnTo>
                  <a:cubicBezTo>
                    <a:pt x="601" y="4229"/>
                    <a:pt x="824" y="4006"/>
                    <a:pt x="1100" y="4006"/>
                  </a:cubicBezTo>
                  <a:lnTo>
                    <a:pt x="19380" y="4006"/>
                  </a:lnTo>
                  <a:cubicBezTo>
                    <a:pt x="19655" y="4006"/>
                    <a:pt x="19881" y="4229"/>
                    <a:pt x="19881" y="4505"/>
                  </a:cubicBezTo>
                  <a:lnTo>
                    <a:pt x="19881" y="18181"/>
                  </a:lnTo>
                  <a:cubicBezTo>
                    <a:pt x="19881" y="18457"/>
                    <a:pt x="19655" y="18680"/>
                    <a:pt x="19380" y="18680"/>
                  </a:cubicBezTo>
                  <a:lnTo>
                    <a:pt x="17926" y="18680"/>
                  </a:lnTo>
                  <a:cubicBezTo>
                    <a:pt x="17538" y="18680"/>
                    <a:pt x="17538" y="19281"/>
                    <a:pt x="17926" y="19281"/>
                  </a:cubicBezTo>
                  <a:lnTo>
                    <a:pt x="19380" y="19281"/>
                  </a:lnTo>
                  <a:cubicBezTo>
                    <a:pt x="19986" y="19281"/>
                    <a:pt x="20480" y="18786"/>
                    <a:pt x="20480" y="18181"/>
                  </a:cubicBezTo>
                  <a:lnTo>
                    <a:pt x="20480" y="4505"/>
                  </a:lnTo>
                  <a:cubicBezTo>
                    <a:pt x="20480" y="3898"/>
                    <a:pt x="19986" y="3405"/>
                    <a:pt x="19380" y="3405"/>
                  </a:cubicBezTo>
                  <a:lnTo>
                    <a:pt x="16829" y="3405"/>
                  </a:lnTo>
                  <a:lnTo>
                    <a:pt x="16829" y="2164"/>
                  </a:lnTo>
                  <a:lnTo>
                    <a:pt x="18548" y="2164"/>
                  </a:lnTo>
                  <a:cubicBezTo>
                    <a:pt x="19977" y="2107"/>
                    <a:pt x="19988" y="62"/>
                    <a:pt x="18548" y="1"/>
                  </a:cubicBezTo>
                  <a:lnTo>
                    <a:pt x="4737" y="1"/>
                  </a:lnTo>
                  <a:cubicBezTo>
                    <a:pt x="4349" y="1"/>
                    <a:pt x="4349" y="600"/>
                    <a:pt x="4737" y="600"/>
                  </a:cubicBezTo>
                  <a:lnTo>
                    <a:pt x="18548" y="600"/>
                  </a:lnTo>
                  <a:cubicBezTo>
                    <a:pt x="19182" y="624"/>
                    <a:pt x="19193" y="1534"/>
                    <a:pt x="18548" y="1564"/>
                  </a:cubicBezTo>
                  <a:lnTo>
                    <a:pt x="1932" y="1564"/>
                  </a:lnTo>
                  <a:cubicBezTo>
                    <a:pt x="1667" y="1564"/>
                    <a:pt x="1451" y="1348"/>
                    <a:pt x="1451" y="1083"/>
                  </a:cubicBezTo>
                  <a:cubicBezTo>
                    <a:pt x="1451" y="816"/>
                    <a:pt x="1667" y="600"/>
                    <a:pt x="1932" y="600"/>
                  </a:cubicBezTo>
                  <a:lnTo>
                    <a:pt x="3145" y="600"/>
                  </a:lnTo>
                  <a:cubicBezTo>
                    <a:pt x="3534" y="600"/>
                    <a:pt x="3534" y="1"/>
                    <a:pt x="3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73"/>
            <p:cNvSpPr/>
            <p:nvPr/>
          </p:nvSpPr>
          <p:spPr>
            <a:xfrm>
              <a:off x="3392196" y="3536615"/>
              <a:ext cx="105044" cy="77025"/>
            </a:xfrm>
            <a:custGeom>
              <a:avLst/>
              <a:gdLst/>
              <a:ahLst/>
              <a:cxnLst/>
              <a:rect l="l" t="t" r="r" b="b"/>
              <a:pathLst>
                <a:path w="4720" h="3461" extrusionOk="0">
                  <a:moveTo>
                    <a:pt x="4119" y="600"/>
                  </a:moveTo>
                  <a:lnTo>
                    <a:pt x="4119" y="2860"/>
                  </a:lnTo>
                  <a:lnTo>
                    <a:pt x="601" y="2860"/>
                  </a:lnTo>
                  <a:lnTo>
                    <a:pt x="601" y="600"/>
                  </a:lnTo>
                  <a:close/>
                  <a:moveTo>
                    <a:pt x="301" y="1"/>
                  </a:moveTo>
                  <a:cubicBezTo>
                    <a:pt x="136" y="1"/>
                    <a:pt x="1" y="134"/>
                    <a:pt x="1" y="301"/>
                  </a:cubicBezTo>
                  <a:lnTo>
                    <a:pt x="1" y="3160"/>
                  </a:lnTo>
                  <a:cubicBezTo>
                    <a:pt x="1" y="3325"/>
                    <a:pt x="136" y="3460"/>
                    <a:pt x="301" y="3460"/>
                  </a:cubicBezTo>
                  <a:lnTo>
                    <a:pt x="4419" y="3460"/>
                  </a:lnTo>
                  <a:cubicBezTo>
                    <a:pt x="4584" y="3460"/>
                    <a:pt x="4719" y="3327"/>
                    <a:pt x="4719" y="3160"/>
                  </a:cubicBezTo>
                  <a:lnTo>
                    <a:pt x="4719" y="301"/>
                  </a:lnTo>
                  <a:cubicBezTo>
                    <a:pt x="4719" y="134"/>
                    <a:pt x="4584" y="1"/>
                    <a:pt x="44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73"/>
            <p:cNvSpPr/>
            <p:nvPr/>
          </p:nvSpPr>
          <p:spPr>
            <a:xfrm>
              <a:off x="3515889" y="3536615"/>
              <a:ext cx="265925" cy="77025"/>
            </a:xfrm>
            <a:custGeom>
              <a:avLst/>
              <a:gdLst/>
              <a:ahLst/>
              <a:cxnLst/>
              <a:rect l="l" t="t" r="r" b="b"/>
              <a:pathLst>
                <a:path w="11949" h="3461" extrusionOk="0">
                  <a:moveTo>
                    <a:pt x="11348" y="600"/>
                  </a:moveTo>
                  <a:lnTo>
                    <a:pt x="11348" y="2860"/>
                  </a:lnTo>
                  <a:lnTo>
                    <a:pt x="601" y="2860"/>
                  </a:lnTo>
                  <a:lnTo>
                    <a:pt x="601" y="600"/>
                  </a:lnTo>
                  <a:close/>
                  <a:moveTo>
                    <a:pt x="301" y="1"/>
                  </a:moveTo>
                  <a:cubicBezTo>
                    <a:pt x="136" y="1"/>
                    <a:pt x="1" y="134"/>
                    <a:pt x="1" y="300"/>
                  </a:cubicBezTo>
                  <a:lnTo>
                    <a:pt x="1" y="3160"/>
                  </a:lnTo>
                  <a:cubicBezTo>
                    <a:pt x="1" y="3325"/>
                    <a:pt x="136" y="3460"/>
                    <a:pt x="301" y="3460"/>
                  </a:cubicBezTo>
                  <a:lnTo>
                    <a:pt x="11648" y="3460"/>
                  </a:lnTo>
                  <a:cubicBezTo>
                    <a:pt x="11814" y="3460"/>
                    <a:pt x="11949" y="3325"/>
                    <a:pt x="11949" y="3160"/>
                  </a:cubicBezTo>
                  <a:lnTo>
                    <a:pt x="11949" y="300"/>
                  </a:lnTo>
                  <a:cubicBezTo>
                    <a:pt x="11949" y="134"/>
                    <a:pt x="11814" y="1"/>
                    <a:pt x="11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73"/>
            <p:cNvSpPr/>
            <p:nvPr/>
          </p:nvSpPr>
          <p:spPr>
            <a:xfrm>
              <a:off x="3392196" y="3638054"/>
              <a:ext cx="105044" cy="77047"/>
            </a:xfrm>
            <a:custGeom>
              <a:avLst/>
              <a:gdLst/>
              <a:ahLst/>
              <a:cxnLst/>
              <a:rect l="l" t="t" r="r" b="b"/>
              <a:pathLst>
                <a:path w="4720" h="3462" extrusionOk="0">
                  <a:moveTo>
                    <a:pt x="4119" y="601"/>
                  </a:moveTo>
                  <a:lnTo>
                    <a:pt x="4119" y="2861"/>
                  </a:lnTo>
                  <a:lnTo>
                    <a:pt x="601" y="2861"/>
                  </a:lnTo>
                  <a:lnTo>
                    <a:pt x="601" y="601"/>
                  </a:lnTo>
                  <a:close/>
                  <a:moveTo>
                    <a:pt x="301" y="1"/>
                  </a:moveTo>
                  <a:cubicBezTo>
                    <a:pt x="136" y="1"/>
                    <a:pt x="1" y="135"/>
                    <a:pt x="1" y="301"/>
                  </a:cubicBezTo>
                  <a:lnTo>
                    <a:pt x="1" y="3161"/>
                  </a:lnTo>
                  <a:cubicBezTo>
                    <a:pt x="1" y="3326"/>
                    <a:pt x="136" y="3461"/>
                    <a:pt x="301" y="3461"/>
                  </a:cubicBezTo>
                  <a:lnTo>
                    <a:pt x="4419" y="3461"/>
                  </a:lnTo>
                  <a:cubicBezTo>
                    <a:pt x="4584" y="3461"/>
                    <a:pt x="4719" y="3326"/>
                    <a:pt x="4719" y="3161"/>
                  </a:cubicBezTo>
                  <a:lnTo>
                    <a:pt x="4719" y="301"/>
                  </a:lnTo>
                  <a:cubicBezTo>
                    <a:pt x="4719" y="135"/>
                    <a:pt x="4584" y="1"/>
                    <a:pt x="44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73"/>
            <p:cNvSpPr/>
            <p:nvPr/>
          </p:nvSpPr>
          <p:spPr>
            <a:xfrm>
              <a:off x="3515889" y="3638054"/>
              <a:ext cx="265925" cy="77047"/>
            </a:xfrm>
            <a:custGeom>
              <a:avLst/>
              <a:gdLst/>
              <a:ahLst/>
              <a:cxnLst/>
              <a:rect l="l" t="t" r="r" b="b"/>
              <a:pathLst>
                <a:path w="11949" h="3462" extrusionOk="0">
                  <a:moveTo>
                    <a:pt x="11348" y="601"/>
                  </a:moveTo>
                  <a:lnTo>
                    <a:pt x="11348" y="2861"/>
                  </a:lnTo>
                  <a:lnTo>
                    <a:pt x="601" y="2861"/>
                  </a:lnTo>
                  <a:lnTo>
                    <a:pt x="601" y="601"/>
                  </a:lnTo>
                  <a:close/>
                  <a:moveTo>
                    <a:pt x="301" y="1"/>
                  </a:moveTo>
                  <a:cubicBezTo>
                    <a:pt x="136" y="1"/>
                    <a:pt x="1" y="135"/>
                    <a:pt x="1" y="301"/>
                  </a:cubicBezTo>
                  <a:lnTo>
                    <a:pt x="1" y="3161"/>
                  </a:lnTo>
                  <a:cubicBezTo>
                    <a:pt x="1" y="3326"/>
                    <a:pt x="136" y="3461"/>
                    <a:pt x="301" y="3461"/>
                  </a:cubicBezTo>
                  <a:lnTo>
                    <a:pt x="11648" y="3461"/>
                  </a:lnTo>
                  <a:cubicBezTo>
                    <a:pt x="11814" y="3461"/>
                    <a:pt x="11949" y="3326"/>
                    <a:pt x="11949" y="3161"/>
                  </a:cubicBezTo>
                  <a:lnTo>
                    <a:pt x="11949" y="301"/>
                  </a:lnTo>
                  <a:cubicBezTo>
                    <a:pt x="11949" y="135"/>
                    <a:pt x="11814" y="1"/>
                    <a:pt x="11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73"/>
            <p:cNvSpPr/>
            <p:nvPr/>
          </p:nvSpPr>
          <p:spPr>
            <a:xfrm>
              <a:off x="3392196" y="3739514"/>
              <a:ext cx="105044" cy="77002"/>
            </a:xfrm>
            <a:custGeom>
              <a:avLst/>
              <a:gdLst/>
              <a:ahLst/>
              <a:cxnLst/>
              <a:rect l="l" t="t" r="r" b="b"/>
              <a:pathLst>
                <a:path w="4720" h="3460" extrusionOk="0">
                  <a:moveTo>
                    <a:pt x="4119" y="601"/>
                  </a:moveTo>
                  <a:lnTo>
                    <a:pt x="4119" y="2861"/>
                  </a:lnTo>
                  <a:lnTo>
                    <a:pt x="601" y="2861"/>
                  </a:lnTo>
                  <a:lnTo>
                    <a:pt x="601" y="601"/>
                  </a:lnTo>
                  <a:close/>
                  <a:moveTo>
                    <a:pt x="301" y="1"/>
                  </a:moveTo>
                  <a:cubicBezTo>
                    <a:pt x="136" y="1"/>
                    <a:pt x="1" y="134"/>
                    <a:pt x="1" y="301"/>
                  </a:cubicBezTo>
                  <a:lnTo>
                    <a:pt x="1" y="3160"/>
                  </a:lnTo>
                  <a:cubicBezTo>
                    <a:pt x="1" y="3327"/>
                    <a:pt x="136" y="3460"/>
                    <a:pt x="301" y="3460"/>
                  </a:cubicBezTo>
                  <a:lnTo>
                    <a:pt x="4419" y="3460"/>
                  </a:lnTo>
                  <a:cubicBezTo>
                    <a:pt x="4584" y="3460"/>
                    <a:pt x="4719" y="3327"/>
                    <a:pt x="4719" y="3160"/>
                  </a:cubicBezTo>
                  <a:lnTo>
                    <a:pt x="4719" y="301"/>
                  </a:lnTo>
                  <a:cubicBezTo>
                    <a:pt x="4719" y="136"/>
                    <a:pt x="4584" y="1"/>
                    <a:pt x="44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73"/>
            <p:cNvSpPr/>
            <p:nvPr/>
          </p:nvSpPr>
          <p:spPr>
            <a:xfrm>
              <a:off x="3515889" y="3739514"/>
              <a:ext cx="265925" cy="77002"/>
            </a:xfrm>
            <a:custGeom>
              <a:avLst/>
              <a:gdLst/>
              <a:ahLst/>
              <a:cxnLst/>
              <a:rect l="l" t="t" r="r" b="b"/>
              <a:pathLst>
                <a:path w="11949" h="3460" extrusionOk="0">
                  <a:moveTo>
                    <a:pt x="11348" y="600"/>
                  </a:moveTo>
                  <a:lnTo>
                    <a:pt x="11348" y="2859"/>
                  </a:lnTo>
                  <a:lnTo>
                    <a:pt x="601" y="2859"/>
                  </a:lnTo>
                  <a:lnTo>
                    <a:pt x="601" y="600"/>
                  </a:lnTo>
                  <a:close/>
                  <a:moveTo>
                    <a:pt x="301" y="1"/>
                  </a:moveTo>
                  <a:cubicBezTo>
                    <a:pt x="136" y="1"/>
                    <a:pt x="1" y="134"/>
                    <a:pt x="1" y="301"/>
                  </a:cubicBezTo>
                  <a:lnTo>
                    <a:pt x="1" y="3160"/>
                  </a:lnTo>
                  <a:cubicBezTo>
                    <a:pt x="1" y="3325"/>
                    <a:pt x="136" y="3460"/>
                    <a:pt x="301" y="3460"/>
                  </a:cubicBezTo>
                  <a:lnTo>
                    <a:pt x="11648" y="3460"/>
                  </a:lnTo>
                  <a:cubicBezTo>
                    <a:pt x="11814" y="3460"/>
                    <a:pt x="11949" y="3327"/>
                    <a:pt x="11949" y="3160"/>
                  </a:cubicBezTo>
                  <a:lnTo>
                    <a:pt x="11949" y="301"/>
                  </a:lnTo>
                  <a:cubicBezTo>
                    <a:pt x="11949" y="134"/>
                    <a:pt x="11814" y="1"/>
                    <a:pt x="11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73"/>
            <p:cNvSpPr/>
            <p:nvPr/>
          </p:nvSpPr>
          <p:spPr>
            <a:xfrm>
              <a:off x="3541972" y="3568440"/>
              <a:ext cx="144146" cy="13375"/>
            </a:xfrm>
            <a:custGeom>
              <a:avLst/>
              <a:gdLst/>
              <a:ahLst/>
              <a:cxnLst/>
              <a:rect l="l" t="t" r="r" b="b"/>
              <a:pathLst>
                <a:path w="6477" h="601" extrusionOk="0">
                  <a:moveTo>
                    <a:pt x="397" y="0"/>
                  </a:moveTo>
                  <a:cubicBezTo>
                    <a:pt x="1" y="14"/>
                    <a:pt x="1" y="587"/>
                    <a:pt x="397" y="601"/>
                  </a:cubicBezTo>
                  <a:lnTo>
                    <a:pt x="6080" y="601"/>
                  </a:lnTo>
                  <a:cubicBezTo>
                    <a:pt x="6476" y="587"/>
                    <a:pt x="6476" y="14"/>
                    <a:pt x="6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73"/>
            <p:cNvSpPr/>
            <p:nvPr/>
          </p:nvSpPr>
          <p:spPr>
            <a:xfrm>
              <a:off x="3697712" y="3568440"/>
              <a:ext cx="58019" cy="13375"/>
            </a:xfrm>
            <a:custGeom>
              <a:avLst/>
              <a:gdLst/>
              <a:ahLst/>
              <a:cxnLst/>
              <a:rect l="l" t="t" r="r" b="b"/>
              <a:pathLst>
                <a:path w="2607" h="601" extrusionOk="0">
                  <a:moveTo>
                    <a:pt x="399" y="0"/>
                  </a:moveTo>
                  <a:cubicBezTo>
                    <a:pt x="1" y="14"/>
                    <a:pt x="1" y="587"/>
                    <a:pt x="399" y="601"/>
                  </a:cubicBezTo>
                  <a:lnTo>
                    <a:pt x="2210" y="601"/>
                  </a:lnTo>
                  <a:cubicBezTo>
                    <a:pt x="2607" y="587"/>
                    <a:pt x="2607" y="14"/>
                    <a:pt x="2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73"/>
            <p:cNvSpPr/>
            <p:nvPr/>
          </p:nvSpPr>
          <p:spPr>
            <a:xfrm>
              <a:off x="3541972" y="3669901"/>
              <a:ext cx="213759" cy="13353"/>
            </a:xfrm>
            <a:custGeom>
              <a:avLst/>
              <a:gdLst/>
              <a:ahLst/>
              <a:cxnLst/>
              <a:rect l="l" t="t" r="r" b="b"/>
              <a:pathLst>
                <a:path w="9605" h="600" extrusionOk="0">
                  <a:moveTo>
                    <a:pt x="397" y="0"/>
                  </a:moveTo>
                  <a:cubicBezTo>
                    <a:pt x="1" y="14"/>
                    <a:pt x="1" y="586"/>
                    <a:pt x="397" y="599"/>
                  </a:cubicBezTo>
                  <a:lnTo>
                    <a:pt x="9208" y="599"/>
                  </a:lnTo>
                  <a:cubicBezTo>
                    <a:pt x="9605" y="586"/>
                    <a:pt x="9605" y="14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73"/>
            <p:cNvSpPr/>
            <p:nvPr/>
          </p:nvSpPr>
          <p:spPr>
            <a:xfrm>
              <a:off x="3541972" y="3771339"/>
              <a:ext cx="101082" cy="13375"/>
            </a:xfrm>
            <a:custGeom>
              <a:avLst/>
              <a:gdLst/>
              <a:ahLst/>
              <a:cxnLst/>
              <a:rect l="l" t="t" r="r" b="b"/>
              <a:pathLst>
                <a:path w="4542" h="601" extrusionOk="0">
                  <a:moveTo>
                    <a:pt x="397" y="0"/>
                  </a:moveTo>
                  <a:cubicBezTo>
                    <a:pt x="1" y="14"/>
                    <a:pt x="1" y="587"/>
                    <a:pt x="397" y="601"/>
                  </a:cubicBezTo>
                  <a:lnTo>
                    <a:pt x="4143" y="601"/>
                  </a:lnTo>
                  <a:cubicBezTo>
                    <a:pt x="4541" y="587"/>
                    <a:pt x="4540" y="14"/>
                    <a:pt x="4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73"/>
            <p:cNvSpPr/>
            <p:nvPr/>
          </p:nvSpPr>
          <p:spPr>
            <a:xfrm>
              <a:off x="3654649" y="3771339"/>
              <a:ext cx="101082" cy="13375"/>
            </a:xfrm>
            <a:custGeom>
              <a:avLst/>
              <a:gdLst/>
              <a:ahLst/>
              <a:cxnLst/>
              <a:rect l="l" t="t" r="r" b="b"/>
              <a:pathLst>
                <a:path w="4542" h="601" extrusionOk="0">
                  <a:moveTo>
                    <a:pt x="398" y="0"/>
                  </a:moveTo>
                  <a:cubicBezTo>
                    <a:pt x="1" y="14"/>
                    <a:pt x="1" y="587"/>
                    <a:pt x="398" y="601"/>
                  </a:cubicBezTo>
                  <a:lnTo>
                    <a:pt x="4145" y="601"/>
                  </a:lnTo>
                  <a:cubicBezTo>
                    <a:pt x="4542" y="587"/>
                    <a:pt x="4542" y="14"/>
                    <a:pt x="4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3" name="Google Shape;2023;p73"/>
          <p:cNvGrpSpPr/>
          <p:nvPr/>
        </p:nvGrpSpPr>
        <p:grpSpPr>
          <a:xfrm>
            <a:off x="2703270" y="3459168"/>
            <a:ext cx="455827" cy="359018"/>
            <a:chOff x="2703270" y="3459168"/>
            <a:chExt cx="455827" cy="359018"/>
          </a:xfrm>
        </p:grpSpPr>
        <p:sp>
          <p:nvSpPr>
            <p:cNvPr id="2024" name="Google Shape;2024;p73"/>
            <p:cNvSpPr/>
            <p:nvPr/>
          </p:nvSpPr>
          <p:spPr>
            <a:xfrm>
              <a:off x="2703270" y="3459168"/>
              <a:ext cx="455827" cy="359018"/>
            </a:xfrm>
            <a:custGeom>
              <a:avLst/>
              <a:gdLst/>
              <a:ahLst/>
              <a:cxnLst/>
              <a:rect l="l" t="t" r="r" b="b"/>
              <a:pathLst>
                <a:path w="20482" h="16132" extrusionOk="0">
                  <a:moveTo>
                    <a:pt x="4216" y="6261"/>
                  </a:moveTo>
                  <a:lnTo>
                    <a:pt x="4216" y="7694"/>
                  </a:lnTo>
                  <a:cubicBezTo>
                    <a:pt x="4216" y="8258"/>
                    <a:pt x="4382" y="8783"/>
                    <a:pt x="4665" y="9226"/>
                  </a:cubicBezTo>
                  <a:lnTo>
                    <a:pt x="2522" y="13051"/>
                  </a:lnTo>
                  <a:lnTo>
                    <a:pt x="2522" y="7959"/>
                  </a:lnTo>
                  <a:lnTo>
                    <a:pt x="4216" y="6261"/>
                  </a:lnTo>
                  <a:close/>
                  <a:moveTo>
                    <a:pt x="7047" y="0"/>
                  </a:moveTo>
                  <a:cubicBezTo>
                    <a:pt x="5486" y="0"/>
                    <a:pt x="4216" y="1273"/>
                    <a:pt x="4216" y="2839"/>
                  </a:cubicBezTo>
                  <a:lnTo>
                    <a:pt x="4216" y="5411"/>
                  </a:lnTo>
                  <a:lnTo>
                    <a:pt x="2491" y="7141"/>
                  </a:lnTo>
                  <a:cubicBezTo>
                    <a:pt x="2365" y="6577"/>
                    <a:pt x="1861" y="6156"/>
                    <a:pt x="1261" y="6156"/>
                  </a:cubicBezTo>
                  <a:cubicBezTo>
                    <a:pt x="567" y="6156"/>
                    <a:pt x="0" y="6721"/>
                    <a:pt x="0" y="7417"/>
                  </a:cubicBezTo>
                  <a:lnTo>
                    <a:pt x="0" y="12351"/>
                  </a:lnTo>
                  <a:cubicBezTo>
                    <a:pt x="0" y="12545"/>
                    <a:pt x="150" y="12642"/>
                    <a:pt x="300" y="12642"/>
                  </a:cubicBezTo>
                  <a:cubicBezTo>
                    <a:pt x="451" y="12642"/>
                    <a:pt x="601" y="12545"/>
                    <a:pt x="601" y="12351"/>
                  </a:cubicBezTo>
                  <a:lnTo>
                    <a:pt x="601" y="7417"/>
                  </a:lnTo>
                  <a:cubicBezTo>
                    <a:pt x="601" y="7052"/>
                    <a:pt x="896" y="6755"/>
                    <a:pt x="1261" y="6755"/>
                  </a:cubicBezTo>
                  <a:cubicBezTo>
                    <a:pt x="1626" y="6755"/>
                    <a:pt x="1923" y="7052"/>
                    <a:pt x="1923" y="7417"/>
                  </a:cubicBezTo>
                  <a:lnTo>
                    <a:pt x="1923" y="14877"/>
                  </a:lnTo>
                  <a:cubicBezTo>
                    <a:pt x="1923" y="15242"/>
                    <a:pt x="1626" y="15539"/>
                    <a:pt x="1261" y="15539"/>
                  </a:cubicBezTo>
                  <a:cubicBezTo>
                    <a:pt x="896" y="15539"/>
                    <a:pt x="601" y="15242"/>
                    <a:pt x="601" y="14877"/>
                  </a:cubicBezTo>
                  <a:lnTo>
                    <a:pt x="601" y="13947"/>
                  </a:lnTo>
                  <a:cubicBezTo>
                    <a:pt x="601" y="13754"/>
                    <a:pt x="451" y="13657"/>
                    <a:pt x="300" y="13657"/>
                  </a:cubicBezTo>
                  <a:cubicBezTo>
                    <a:pt x="150" y="13657"/>
                    <a:pt x="0" y="13754"/>
                    <a:pt x="0" y="13947"/>
                  </a:cubicBezTo>
                  <a:lnTo>
                    <a:pt x="0" y="14877"/>
                  </a:lnTo>
                  <a:cubicBezTo>
                    <a:pt x="35" y="15713"/>
                    <a:pt x="648" y="16132"/>
                    <a:pt x="1262" y="16132"/>
                  </a:cubicBezTo>
                  <a:cubicBezTo>
                    <a:pt x="1875" y="16132"/>
                    <a:pt x="2487" y="15714"/>
                    <a:pt x="2522" y="14877"/>
                  </a:cubicBezTo>
                  <a:lnTo>
                    <a:pt x="2522" y="14280"/>
                  </a:lnTo>
                  <a:lnTo>
                    <a:pt x="5072" y="9725"/>
                  </a:lnTo>
                  <a:cubicBezTo>
                    <a:pt x="5583" y="10223"/>
                    <a:pt x="6280" y="10531"/>
                    <a:pt x="7047" y="10531"/>
                  </a:cubicBezTo>
                  <a:lnTo>
                    <a:pt x="14693" y="10531"/>
                  </a:lnTo>
                  <a:cubicBezTo>
                    <a:pt x="15418" y="10531"/>
                    <a:pt x="16109" y="10257"/>
                    <a:pt x="16636" y="9757"/>
                  </a:cubicBezTo>
                  <a:lnTo>
                    <a:pt x="19593" y="6958"/>
                  </a:lnTo>
                  <a:cubicBezTo>
                    <a:pt x="20156" y="6425"/>
                    <a:pt x="20481" y="5673"/>
                    <a:pt x="20481" y="4895"/>
                  </a:cubicBezTo>
                  <a:lnTo>
                    <a:pt x="20481" y="2839"/>
                  </a:lnTo>
                  <a:cubicBezTo>
                    <a:pt x="20481" y="1273"/>
                    <a:pt x="19211" y="0"/>
                    <a:pt x="17650" y="0"/>
                  </a:cubicBezTo>
                  <a:lnTo>
                    <a:pt x="17178" y="0"/>
                  </a:lnTo>
                  <a:cubicBezTo>
                    <a:pt x="16791" y="0"/>
                    <a:pt x="16791" y="601"/>
                    <a:pt x="17178" y="601"/>
                  </a:cubicBezTo>
                  <a:lnTo>
                    <a:pt x="17650" y="601"/>
                  </a:lnTo>
                  <a:cubicBezTo>
                    <a:pt x="18880" y="601"/>
                    <a:pt x="19881" y="1604"/>
                    <a:pt x="19881" y="2839"/>
                  </a:cubicBezTo>
                  <a:lnTo>
                    <a:pt x="19881" y="4895"/>
                  </a:lnTo>
                  <a:cubicBezTo>
                    <a:pt x="19881" y="5509"/>
                    <a:pt x="19625" y="6102"/>
                    <a:pt x="19180" y="6523"/>
                  </a:cubicBezTo>
                  <a:lnTo>
                    <a:pt x="16224" y="9321"/>
                  </a:lnTo>
                  <a:cubicBezTo>
                    <a:pt x="15809" y="9715"/>
                    <a:pt x="15265" y="9932"/>
                    <a:pt x="14693" y="9932"/>
                  </a:cubicBezTo>
                  <a:lnTo>
                    <a:pt x="7047" y="9932"/>
                  </a:lnTo>
                  <a:cubicBezTo>
                    <a:pt x="5831" y="9932"/>
                    <a:pt x="4817" y="8909"/>
                    <a:pt x="4817" y="7694"/>
                  </a:cubicBezTo>
                  <a:lnTo>
                    <a:pt x="4817" y="2839"/>
                  </a:lnTo>
                  <a:cubicBezTo>
                    <a:pt x="4817" y="1604"/>
                    <a:pt x="5817" y="601"/>
                    <a:pt x="7047" y="601"/>
                  </a:cubicBezTo>
                  <a:lnTo>
                    <a:pt x="15589" y="601"/>
                  </a:lnTo>
                  <a:cubicBezTo>
                    <a:pt x="15977" y="601"/>
                    <a:pt x="15977" y="0"/>
                    <a:pt x="155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73"/>
            <p:cNvSpPr/>
            <p:nvPr/>
          </p:nvSpPr>
          <p:spPr>
            <a:xfrm>
              <a:off x="2834330" y="3496490"/>
              <a:ext cx="287535" cy="159724"/>
            </a:xfrm>
            <a:custGeom>
              <a:avLst/>
              <a:gdLst/>
              <a:ahLst/>
              <a:cxnLst/>
              <a:rect l="l" t="t" r="r" b="b"/>
              <a:pathLst>
                <a:path w="12920" h="7177" extrusionOk="0">
                  <a:moveTo>
                    <a:pt x="11761" y="601"/>
                  </a:moveTo>
                  <a:cubicBezTo>
                    <a:pt x="12069" y="601"/>
                    <a:pt x="12319" y="853"/>
                    <a:pt x="12319" y="1162"/>
                  </a:cubicBezTo>
                  <a:lnTo>
                    <a:pt x="12319" y="3218"/>
                  </a:lnTo>
                  <a:cubicBezTo>
                    <a:pt x="12319" y="3371"/>
                    <a:pt x="12254" y="3520"/>
                    <a:pt x="12144" y="3625"/>
                  </a:cubicBezTo>
                  <a:lnTo>
                    <a:pt x="9186" y="6424"/>
                  </a:lnTo>
                  <a:cubicBezTo>
                    <a:pt x="9082" y="6522"/>
                    <a:pt x="8947" y="6576"/>
                    <a:pt x="8804" y="6576"/>
                  </a:cubicBezTo>
                  <a:lnTo>
                    <a:pt x="1158" y="6576"/>
                  </a:lnTo>
                  <a:cubicBezTo>
                    <a:pt x="850" y="6576"/>
                    <a:pt x="601" y="6325"/>
                    <a:pt x="601" y="6017"/>
                  </a:cubicBezTo>
                  <a:lnTo>
                    <a:pt x="601" y="1162"/>
                  </a:lnTo>
                  <a:cubicBezTo>
                    <a:pt x="601" y="853"/>
                    <a:pt x="850" y="601"/>
                    <a:pt x="1158" y="601"/>
                  </a:cubicBezTo>
                  <a:close/>
                  <a:moveTo>
                    <a:pt x="1158" y="1"/>
                  </a:moveTo>
                  <a:cubicBezTo>
                    <a:pt x="519" y="1"/>
                    <a:pt x="0" y="522"/>
                    <a:pt x="0" y="1162"/>
                  </a:cubicBezTo>
                  <a:lnTo>
                    <a:pt x="0" y="6017"/>
                  </a:lnTo>
                  <a:cubicBezTo>
                    <a:pt x="0" y="6656"/>
                    <a:pt x="519" y="7177"/>
                    <a:pt x="1158" y="7177"/>
                  </a:cubicBezTo>
                  <a:lnTo>
                    <a:pt x="8804" y="7177"/>
                  </a:lnTo>
                  <a:cubicBezTo>
                    <a:pt x="9100" y="7177"/>
                    <a:pt x="9383" y="7065"/>
                    <a:pt x="9598" y="6859"/>
                  </a:cubicBezTo>
                  <a:lnTo>
                    <a:pt x="12556" y="4062"/>
                  </a:lnTo>
                  <a:cubicBezTo>
                    <a:pt x="12786" y="3843"/>
                    <a:pt x="12919" y="3537"/>
                    <a:pt x="12919" y="3218"/>
                  </a:cubicBezTo>
                  <a:lnTo>
                    <a:pt x="12919" y="1162"/>
                  </a:lnTo>
                  <a:cubicBezTo>
                    <a:pt x="12919" y="522"/>
                    <a:pt x="12400" y="1"/>
                    <a:pt x="117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73"/>
            <p:cNvSpPr/>
            <p:nvPr/>
          </p:nvSpPr>
          <p:spPr>
            <a:xfrm>
              <a:off x="2861926" y="3524954"/>
              <a:ext cx="47915" cy="43219"/>
            </a:xfrm>
            <a:custGeom>
              <a:avLst/>
              <a:gdLst/>
              <a:ahLst/>
              <a:cxnLst/>
              <a:rect l="l" t="t" r="r" b="b"/>
              <a:pathLst>
                <a:path w="2153" h="1942" extrusionOk="0">
                  <a:moveTo>
                    <a:pt x="1717" y="1"/>
                  </a:moveTo>
                  <a:cubicBezTo>
                    <a:pt x="1649" y="1"/>
                    <a:pt x="1579" y="27"/>
                    <a:pt x="1516" y="90"/>
                  </a:cubicBezTo>
                  <a:lnTo>
                    <a:pt x="179" y="1430"/>
                  </a:lnTo>
                  <a:cubicBezTo>
                    <a:pt x="1" y="1610"/>
                    <a:pt x="139" y="1942"/>
                    <a:pt x="392" y="1942"/>
                  </a:cubicBezTo>
                  <a:cubicBezTo>
                    <a:pt x="468" y="1942"/>
                    <a:pt x="545" y="1913"/>
                    <a:pt x="603" y="1855"/>
                  </a:cubicBezTo>
                  <a:lnTo>
                    <a:pt x="1940" y="513"/>
                  </a:lnTo>
                  <a:cubicBezTo>
                    <a:pt x="2152" y="301"/>
                    <a:pt x="1948" y="1"/>
                    <a:pt x="17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73"/>
            <p:cNvSpPr/>
            <p:nvPr/>
          </p:nvSpPr>
          <p:spPr>
            <a:xfrm>
              <a:off x="2861926" y="3524954"/>
              <a:ext cx="92470" cy="87930"/>
            </a:xfrm>
            <a:custGeom>
              <a:avLst/>
              <a:gdLst/>
              <a:ahLst/>
              <a:cxnLst/>
              <a:rect l="l" t="t" r="r" b="b"/>
              <a:pathLst>
                <a:path w="4155" h="3951" extrusionOk="0">
                  <a:moveTo>
                    <a:pt x="3720" y="1"/>
                  </a:moveTo>
                  <a:cubicBezTo>
                    <a:pt x="3651" y="1"/>
                    <a:pt x="3581" y="27"/>
                    <a:pt x="3518" y="90"/>
                  </a:cubicBezTo>
                  <a:lnTo>
                    <a:pt x="179" y="3439"/>
                  </a:lnTo>
                  <a:cubicBezTo>
                    <a:pt x="1" y="3618"/>
                    <a:pt x="139" y="3950"/>
                    <a:pt x="392" y="3950"/>
                  </a:cubicBezTo>
                  <a:cubicBezTo>
                    <a:pt x="468" y="3950"/>
                    <a:pt x="545" y="3921"/>
                    <a:pt x="603" y="3863"/>
                  </a:cubicBezTo>
                  <a:lnTo>
                    <a:pt x="3943" y="513"/>
                  </a:lnTo>
                  <a:cubicBezTo>
                    <a:pt x="4154" y="301"/>
                    <a:pt x="3950" y="1"/>
                    <a:pt x="3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8" name="Google Shape;2028;p73"/>
          <p:cNvGrpSpPr/>
          <p:nvPr/>
        </p:nvGrpSpPr>
        <p:grpSpPr>
          <a:xfrm>
            <a:off x="2047437" y="3412165"/>
            <a:ext cx="455827" cy="453023"/>
            <a:chOff x="2047437" y="3412165"/>
            <a:chExt cx="455827" cy="453023"/>
          </a:xfrm>
        </p:grpSpPr>
        <p:sp>
          <p:nvSpPr>
            <p:cNvPr id="2029" name="Google Shape;2029;p73"/>
            <p:cNvSpPr/>
            <p:nvPr/>
          </p:nvSpPr>
          <p:spPr>
            <a:xfrm>
              <a:off x="2150011" y="3553440"/>
              <a:ext cx="119621" cy="13375"/>
            </a:xfrm>
            <a:custGeom>
              <a:avLst/>
              <a:gdLst/>
              <a:ahLst/>
              <a:cxnLst/>
              <a:rect l="l" t="t" r="r" b="b"/>
              <a:pathLst>
                <a:path w="5375" h="601" extrusionOk="0">
                  <a:moveTo>
                    <a:pt x="398" y="0"/>
                  </a:moveTo>
                  <a:cubicBezTo>
                    <a:pt x="1" y="14"/>
                    <a:pt x="1" y="587"/>
                    <a:pt x="398" y="601"/>
                  </a:cubicBezTo>
                  <a:lnTo>
                    <a:pt x="4978" y="601"/>
                  </a:lnTo>
                  <a:cubicBezTo>
                    <a:pt x="5375" y="587"/>
                    <a:pt x="5375" y="14"/>
                    <a:pt x="4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73"/>
            <p:cNvSpPr/>
            <p:nvPr/>
          </p:nvSpPr>
          <p:spPr>
            <a:xfrm>
              <a:off x="2150011" y="3591652"/>
              <a:ext cx="119621" cy="13353"/>
            </a:xfrm>
            <a:custGeom>
              <a:avLst/>
              <a:gdLst/>
              <a:ahLst/>
              <a:cxnLst/>
              <a:rect l="l" t="t" r="r" b="b"/>
              <a:pathLst>
                <a:path w="5375" h="600" extrusionOk="0">
                  <a:moveTo>
                    <a:pt x="398" y="1"/>
                  </a:moveTo>
                  <a:cubicBezTo>
                    <a:pt x="1" y="14"/>
                    <a:pt x="1" y="586"/>
                    <a:pt x="398" y="600"/>
                  </a:cubicBezTo>
                  <a:lnTo>
                    <a:pt x="4978" y="600"/>
                  </a:lnTo>
                  <a:cubicBezTo>
                    <a:pt x="5375" y="586"/>
                    <a:pt x="5375" y="13"/>
                    <a:pt x="49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73"/>
            <p:cNvSpPr/>
            <p:nvPr/>
          </p:nvSpPr>
          <p:spPr>
            <a:xfrm>
              <a:off x="2150011" y="3629842"/>
              <a:ext cx="119621" cy="13375"/>
            </a:xfrm>
            <a:custGeom>
              <a:avLst/>
              <a:gdLst/>
              <a:ahLst/>
              <a:cxnLst/>
              <a:rect l="l" t="t" r="r" b="b"/>
              <a:pathLst>
                <a:path w="5375" h="601" extrusionOk="0">
                  <a:moveTo>
                    <a:pt x="398" y="0"/>
                  </a:moveTo>
                  <a:cubicBezTo>
                    <a:pt x="1" y="14"/>
                    <a:pt x="1" y="587"/>
                    <a:pt x="398" y="601"/>
                  </a:cubicBezTo>
                  <a:lnTo>
                    <a:pt x="4978" y="601"/>
                  </a:lnTo>
                  <a:cubicBezTo>
                    <a:pt x="5375" y="587"/>
                    <a:pt x="5375" y="14"/>
                    <a:pt x="4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73"/>
            <p:cNvSpPr/>
            <p:nvPr/>
          </p:nvSpPr>
          <p:spPr>
            <a:xfrm>
              <a:off x="2150011" y="3668053"/>
              <a:ext cx="119621" cy="13353"/>
            </a:xfrm>
            <a:custGeom>
              <a:avLst/>
              <a:gdLst/>
              <a:ahLst/>
              <a:cxnLst/>
              <a:rect l="l" t="t" r="r" b="b"/>
              <a:pathLst>
                <a:path w="5375" h="600" extrusionOk="0">
                  <a:moveTo>
                    <a:pt x="398" y="1"/>
                  </a:moveTo>
                  <a:cubicBezTo>
                    <a:pt x="1" y="14"/>
                    <a:pt x="1" y="586"/>
                    <a:pt x="398" y="600"/>
                  </a:cubicBezTo>
                  <a:lnTo>
                    <a:pt x="4978" y="600"/>
                  </a:lnTo>
                  <a:cubicBezTo>
                    <a:pt x="5375" y="586"/>
                    <a:pt x="5375" y="13"/>
                    <a:pt x="49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73"/>
            <p:cNvSpPr/>
            <p:nvPr/>
          </p:nvSpPr>
          <p:spPr>
            <a:xfrm>
              <a:off x="2150011" y="3705731"/>
              <a:ext cx="119621" cy="13398"/>
            </a:xfrm>
            <a:custGeom>
              <a:avLst/>
              <a:gdLst/>
              <a:ahLst/>
              <a:cxnLst/>
              <a:rect l="l" t="t" r="r" b="b"/>
              <a:pathLst>
                <a:path w="5375" h="602" extrusionOk="0">
                  <a:moveTo>
                    <a:pt x="398" y="1"/>
                  </a:moveTo>
                  <a:cubicBezTo>
                    <a:pt x="1" y="14"/>
                    <a:pt x="1" y="587"/>
                    <a:pt x="398" y="601"/>
                  </a:cubicBezTo>
                  <a:lnTo>
                    <a:pt x="4978" y="601"/>
                  </a:lnTo>
                  <a:cubicBezTo>
                    <a:pt x="5375" y="587"/>
                    <a:pt x="5375" y="14"/>
                    <a:pt x="49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73"/>
            <p:cNvSpPr/>
            <p:nvPr/>
          </p:nvSpPr>
          <p:spPr>
            <a:xfrm>
              <a:off x="2280937" y="3527157"/>
              <a:ext cx="54057" cy="39658"/>
            </a:xfrm>
            <a:custGeom>
              <a:avLst/>
              <a:gdLst/>
              <a:ahLst/>
              <a:cxnLst/>
              <a:rect l="l" t="t" r="r" b="b"/>
              <a:pathLst>
                <a:path w="2429" h="1782" extrusionOk="0">
                  <a:moveTo>
                    <a:pt x="1994" y="0"/>
                  </a:moveTo>
                  <a:cubicBezTo>
                    <a:pt x="1926" y="0"/>
                    <a:pt x="1856" y="26"/>
                    <a:pt x="1793" y="89"/>
                  </a:cubicBezTo>
                  <a:lnTo>
                    <a:pt x="826" y="1054"/>
                  </a:lnTo>
                  <a:lnTo>
                    <a:pt x="638" y="861"/>
                  </a:lnTo>
                  <a:cubicBezTo>
                    <a:pt x="575" y="797"/>
                    <a:pt x="504" y="770"/>
                    <a:pt x="435" y="770"/>
                  </a:cubicBezTo>
                  <a:cubicBezTo>
                    <a:pt x="206" y="770"/>
                    <a:pt x="0" y="1068"/>
                    <a:pt x="209" y="1281"/>
                  </a:cubicBezTo>
                  <a:lnTo>
                    <a:pt x="609" y="1691"/>
                  </a:lnTo>
                  <a:cubicBezTo>
                    <a:pt x="667" y="1751"/>
                    <a:pt x="745" y="1781"/>
                    <a:pt x="823" y="1781"/>
                  </a:cubicBezTo>
                  <a:cubicBezTo>
                    <a:pt x="900" y="1781"/>
                    <a:pt x="977" y="1752"/>
                    <a:pt x="1036" y="1693"/>
                  </a:cubicBezTo>
                  <a:lnTo>
                    <a:pt x="2217" y="513"/>
                  </a:lnTo>
                  <a:cubicBezTo>
                    <a:pt x="2429" y="300"/>
                    <a:pt x="2225" y="0"/>
                    <a:pt x="1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73"/>
            <p:cNvSpPr/>
            <p:nvPr/>
          </p:nvSpPr>
          <p:spPr>
            <a:xfrm>
              <a:off x="2280937" y="3565347"/>
              <a:ext cx="54080" cy="39658"/>
            </a:xfrm>
            <a:custGeom>
              <a:avLst/>
              <a:gdLst/>
              <a:ahLst/>
              <a:cxnLst/>
              <a:rect l="l" t="t" r="r" b="b"/>
              <a:pathLst>
                <a:path w="2430" h="1782" extrusionOk="0">
                  <a:moveTo>
                    <a:pt x="1994" y="0"/>
                  </a:moveTo>
                  <a:cubicBezTo>
                    <a:pt x="1926" y="0"/>
                    <a:pt x="1855" y="26"/>
                    <a:pt x="1793" y="89"/>
                  </a:cubicBezTo>
                  <a:lnTo>
                    <a:pt x="826" y="1055"/>
                  </a:lnTo>
                  <a:lnTo>
                    <a:pt x="638" y="862"/>
                  </a:lnTo>
                  <a:cubicBezTo>
                    <a:pt x="575" y="798"/>
                    <a:pt x="504" y="771"/>
                    <a:pt x="435" y="771"/>
                  </a:cubicBezTo>
                  <a:cubicBezTo>
                    <a:pt x="206" y="771"/>
                    <a:pt x="1" y="1067"/>
                    <a:pt x="209" y="1281"/>
                  </a:cubicBezTo>
                  <a:lnTo>
                    <a:pt x="609" y="1691"/>
                  </a:lnTo>
                  <a:cubicBezTo>
                    <a:pt x="668" y="1751"/>
                    <a:pt x="746" y="1782"/>
                    <a:pt x="824" y="1782"/>
                  </a:cubicBezTo>
                  <a:cubicBezTo>
                    <a:pt x="901" y="1782"/>
                    <a:pt x="978" y="1753"/>
                    <a:pt x="1036" y="1694"/>
                  </a:cubicBezTo>
                  <a:lnTo>
                    <a:pt x="2217" y="513"/>
                  </a:lnTo>
                  <a:cubicBezTo>
                    <a:pt x="2429" y="301"/>
                    <a:pt x="2224" y="0"/>
                    <a:pt x="1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73"/>
            <p:cNvSpPr/>
            <p:nvPr/>
          </p:nvSpPr>
          <p:spPr>
            <a:xfrm>
              <a:off x="2280937" y="3603558"/>
              <a:ext cx="54057" cy="39658"/>
            </a:xfrm>
            <a:custGeom>
              <a:avLst/>
              <a:gdLst/>
              <a:ahLst/>
              <a:cxnLst/>
              <a:rect l="l" t="t" r="r" b="b"/>
              <a:pathLst>
                <a:path w="2429" h="1782" extrusionOk="0">
                  <a:moveTo>
                    <a:pt x="1994" y="0"/>
                  </a:moveTo>
                  <a:cubicBezTo>
                    <a:pt x="1926" y="0"/>
                    <a:pt x="1856" y="26"/>
                    <a:pt x="1793" y="89"/>
                  </a:cubicBezTo>
                  <a:lnTo>
                    <a:pt x="826" y="1054"/>
                  </a:lnTo>
                  <a:lnTo>
                    <a:pt x="638" y="861"/>
                  </a:lnTo>
                  <a:cubicBezTo>
                    <a:pt x="575" y="797"/>
                    <a:pt x="504" y="770"/>
                    <a:pt x="435" y="770"/>
                  </a:cubicBezTo>
                  <a:cubicBezTo>
                    <a:pt x="206" y="770"/>
                    <a:pt x="0" y="1068"/>
                    <a:pt x="209" y="1281"/>
                  </a:cubicBezTo>
                  <a:lnTo>
                    <a:pt x="609" y="1691"/>
                  </a:lnTo>
                  <a:cubicBezTo>
                    <a:pt x="667" y="1751"/>
                    <a:pt x="745" y="1781"/>
                    <a:pt x="823" y="1781"/>
                  </a:cubicBezTo>
                  <a:cubicBezTo>
                    <a:pt x="900" y="1781"/>
                    <a:pt x="977" y="1752"/>
                    <a:pt x="1036" y="1693"/>
                  </a:cubicBezTo>
                  <a:lnTo>
                    <a:pt x="2217" y="513"/>
                  </a:lnTo>
                  <a:cubicBezTo>
                    <a:pt x="2429" y="301"/>
                    <a:pt x="2225" y="0"/>
                    <a:pt x="1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73"/>
            <p:cNvSpPr/>
            <p:nvPr/>
          </p:nvSpPr>
          <p:spPr>
            <a:xfrm>
              <a:off x="2198593" y="3467781"/>
              <a:ext cx="17248" cy="13353"/>
            </a:xfrm>
            <a:custGeom>
              <a:avLst/>
              <a:gdLst/>
              <a:ahLst/>
              <a:cxnLst/>
              <a:rect l="l" t="t" r="r" b="b"/>
              <a:pathLst>
                <a:path w="775" h="600" extrusionOk="0">
                  <a:moveTo>
                    <a:pt x="387" y="1"/>
                  </a:moveTo>
                  <a:cubicBezTo>
                    <a:pt x="1" y="1"/>
                    <a:pt x="1" y="600"/>
                    <a:pt x="387" y="600"/>
                  </a:cubicBezTo>
                  <a:cubicBezTo>
                    <a:pt x="773" y="600"/>
                    <a:pt x="774" y="1"/>
                    <a:pt x="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73"/>
            <p:cNvSpPr/>
            <p:nvPr/>
          </p:nvSpPr>
          <p:spPr>
            <a:xfrm>
              <a:off x="2267205" y="3467781"/>
              <a:ext cx="17203" cy="13353"/>
            </a:xfrm>
            <a:custGeom>
              <a:avLst/>
              <a:gdLst/>
              <a:ahLst/>
              <a:cxnLst/>
              <a:rect l="l" t="t" r="r" b="b"/>
              <a:pathLst>
                <a:path w="773" h="600" extrusionOk="0">
                  <a:moveTo>
                    <a:pt x="386" y="1"/>
                  </a:moveTo>
                  <a:cubicBezTo>
                    <a:pt x="0" y="1"/>
                    <a:pt x="0" y="600"/>
                    <a:pt x="386" y="600"/>
                  </a:cubicBezTo>
                  <a:cubicBezTo>
                    <a:pt x="772" y="600"/>
                    <a:pt x="772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73"/>
            <p:cNvSpPr/>
            <p:nvPr/>
          </p:nvSpPr>
          <p:spPr>
            <a:xfrm>
              <a:off x="2117874" y="3789054"/>
              <a:ext cx="45022" cy="46958"/>
            </a:xfrm>
            <a:custGeom>
              <a:avLst/>
              <a:gdLst/>
              <a:ahLst/>
              <a:cxnLst/>
              <a:rect l="l" t="t" r="r" b="b"/>
              <a:pathLst>
                <a:path w="2023" h="2110" extrusionOk="0">
                  <a:moveTo>
                    <a:pt x="1011" y="603"/>
                  </a:moveTo>
                  <a:cubicBezTo>
                    <a:pt x="1211" y="603"/>
                    <a:pt x="1410" y="754"/>
                    <a:pt x="1422" y="1058"/>
                  </a:cubicBezTo>
                  <a:cubicBezTo>
                    <a:pt x="1422" y="1309"/>
                    <a:pt x="1238" y="1514"/>
                    <a:pt x="1011" y="1514"/>
                  </a:cubicBezTo>
                  <a:cubicBezTo>
                    <a:pt x="784" y="1514"/>
                    <a:pt x="601" y="1309"/>
                    <a:pt x="601" y="1058"/>
                  </a:cubicBezTo>
                  <a:cubicBezTo>
                    <a:pt x="612" y="754"/>
                    <a:pt x="812" y="603"/>
                    <a:pt x="1011" y="603"/>
                  </a:cubicBezTo>
                  <a:close/>
                  <a:moveTo>
                    <a:pt x="1011" y="1"/>
                  </a:moveTo>
                  <a:cubicBezTo>
                    <a:pt x="454" y="1"/>
                    <a:pt x="0" y="474"/>
                    <a:pt x="0" y="1058"/>
                  </a:cubicBezTo>
                  <a:cubicBezTo>
                    <a:pt x="28" y="1759"/>
                    <a:pt x="520" y="2109"/>
                    <a:pt x="1011" y="2109"/>
                  </a:cubicBezTo>
                  <a:cubicBezTo>
                    <a:pt x="1503" y="2109"/>
                    <a:pt x="1994" y="1759"/>
                    <a:pt x="2022" y="1058"/>
                  </a:cubicBezTo>
                  <a:cubicBezTo>
                    <a:pt x="2022" y="474"/>
                    <a:pt x="1569" y="1"/>
                    <a:pt x="1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73"/>
            <p:cNvSpPr/>
            <p:nvPr/>
          </p:nvSpPr>
          <p:spPr>
            <a:xfrm>
              <a:off x="2409682" y="3789032"/>
              <a:ext cx="52344" cy="47069"/>
            </a:xfrm>
            <a:custGeom>
              <a:avLst/>
              <a:gdLst/>
              <a:ahLst/>
              <a:cxnLst/>
              <a:rect l="l" t="t" r="r" b="b"/>
              <a:pathLst>
                <a:path w="2352" h="2115" extrusionOk="0">
                  <a:moveTo>
                    <a:pt x="1011" y="601"/>
                  </a:moveTo>
                  <a:cubicBezTo>
                    <a:pt x="1237" y="601"/>
                    <a:pt x="1422" y="806"/>
                    <a:pt x="1422" y="1059"/>
                  </a:cubicBezTo>
                  <a:cubicBezTo>
                    <a:pt x="1422" y="1310"/>
                    <a:pt x="1237" y="1515"/>
                    <a:pt x="1011" y="1515"/>
                  </a:cubicBezTo>
                  <a:cubicBezTo>
                    <a:pt x="466" y="1491"/>
                    <a:pt x="466" y="625"/>
                    <a:pt x="1011" y="601"/>
                  </a:cubicBezTo>
                  <a:close/>
                  <a:moveTo>
                    <a:pt x="1011" y="0"/>
                  </a:moveTo>
                  <a:cubicBezTo>
                    <a:pt x="454" y="0"/>
                    <a:pt x="0" y="475"/>
                    <a:pt x="0" y="1057"/>
                  </a:cubicBezTo>
                  <a:lnTo>
                    <a:pt x="0" y="1059"/>
                  </a:lnTo>
                  <a:cubicBezTo>
                    <a:pt x="0" y="1641"/>
                    <a:pt x="454" y="2114"/>
                    <a:pt x="1011" y="2114"/>
                  </a:cubicBezTo>
                  <a:cubicBezTo>
                    <a:pt x="2352" y="2056"/>
                    <a:pt x="2352" y="58"/>
                    <a:pt x="10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73"/>
            <p:cNvSpPr/>
            <p:nvPr/>
          </p:nvSpPr>
          <p:spPr>
            <a:xfrm>
              <a:off x="2047437" y="3412165"/>
              <a:ext cx="455827" cy="453023"/>
            </a:xfrm>
            <a:custGeom>
              <a:avLst/>
              <a:gdLst/>
              <a:ahLst/>
              <a:cxnLst/>
              <a:rect l="l" t="t" r="r" b="b"/>
              <a:pathLst>
                <a:path w="20482" h="20356" extrusionOk="0">
                  <a:moveTo>
                    <a:pt x="8720" y="589"/>
                  </a:moveTo>
                  <a:cubicBezTo>
                    <a:pt x="9007" y="589"/>
                    <a:pt x="9295" y="774"/>
                    <a:pt x="9295" y="1144"/>
                  </a:cubicBezTo>
                  <a:lnTo>
                    <a:pt x="9295" y="1348"/>
                  </a:lnTo>
                  <a:cubicBezTo>
                    <a:pt x="9295" y="1513"/>
                    <a:pt x="9428" y="1648"/>
                    <a:pt x="9595" y="1648"/>
                  </a:cubicBezTo>
                  <a:lnTo>
                    <a:pt x="10623" y="1648"/>
                  </a:lnTo>
                  <a:cubicBezTo>
                    <a:pt x="10889" y="1648"/>
                    <a:pt x="11107" y="1866"/>
                    <a:pt x="11107" y="2132"/>
                  </a:cubicBezTo>
                  <a:lnTo>
                    <a:pt x="11107" y="3384"/>
                  </a:lnTo>
                  <a:cubicBezTo>
                    <a:pt x="11107" y="3660"/>
                    <a:pt x="10882" y="3885"/>
                    <a:pt x="10606" y="3885"/>
                  </a:cubicBezTo>
                  <a:lnTo>
                    <a:pt x="6834" y="3885"/>
                  </a:lnTo>
                  <a:cubicBezTo>
                    <a:pt x="6558" y="3885"/>
                    <a:pt x="6335" y="3660"/>
                    <a:pt x="6335" y="3384"/>
                  </a:cubicBezTo>
                  <a:lnTo>
                    <a:pt x="6335" y="2132"/>
                  </a:lnTo>
                  <a:cubicBezTo>
                    <a:pt x="6335" y="1866"/>
                    <a:pt x="6552" y="1648"/>
                    <a:pt x="6819" y="1648"/>
                  </a:cubicBezTo>
                  <a:lnTo>
                    <a:pt x="7847" y="1648"/>
                  </a:lnTo>
                  <a:cubicBezTo>
                    <a:pt x="8012" y="1648"/>
                    <a:pt x="8146" y="1513"/>
                    <a:pt x="8146" y="1348"/>
                  </a:cubicBezTo>
                  <a:lnTo>
                    <a:pt x="8146" y="1144"/>
                  </a:lnTo>
                  <a:cubicBezTo>
                    <a:pt x="8146" y="774"/>
                    <a:pt x="8433" y="589"/>
                    <a:pt x="8720" y="589"/>
                  </a:cubicBezTo>
                  <a:close/>
                  <a:moveTo>
                    <a:pt x="14493" y="2414"/>
                  </a:moveTo>
                  <a:cubicBezTo>
                    <a:pt x="14761" y="2414"/>
                    <a:pt x="14977" y="2630"/>
                    <a:pt x="14977" y="2897"/>
                  </a:cubicBezTo>
                  <a:lnTo>
                    <a:pt x="14977" y="13536"/>
                  </a:lnTo>
                  <a:cubicBezTo>
                    <a:pt x="14736" y="13452"/>
                    <a:pt x="14489" y="13388"/>
                    <a:pt x="14238" y="13343"/>
                  </a:cubicBezTo>
                  <a:lnTo>
                    <a:pt x="14238" y="3359"/>
                  </a:lnTo>
                  <a:cubicBezTo>
                    <a:pt x="14238" y="3194"/>
                    <a:pt x="14103" y="3059"/>
                    <a:pt x="13938" y="3059"/>
                  </a:cubicBezTo>
                  <a:lnTo>
                    <a:pt x="11706" y="3059"/>
                  </a:lnTo>
                  <a:lnTo>
                    <a:pt x="11706" y="2414"/>
                  </a:lnTo>
                  <a:close/>
                  <a:moveTo>
                    <a:pt x="19880" y="13313"/>
                  </a:moveTo>
                  <a:lnTo>
                    <a:pt x="19880" y="14511"/>
                  </a:lnTo>
                  <a:lnTo>
                    <a:pt x="19012" y="14511"/>
                  </a:lnTo>
                  <a:lnTo>
                    <a:pt x="19012" y="13313"/>
                  </a:lnTo>
                  <a:close/>
                  <a:moveTo>
                    <a:pt x="13638" y="3660"/>
                  </a:moveTo>
                  <a:lnTo>
                    <a:pt x="13638" y="13279"/>
                  </a:lnTo>
                  <a:cubicBezTo>
                    <a:pt x="13395" y="13268"/>
                    <a:pt x="13152" y="13265"/>
                    <a:pt x="12909" y="13265"/>
                  </a:cubicBezTo>
                  <a:cubicBezTo>
                    <a:pt x="12504" y="13265"/>
                    <a:pt x="12099" y="13274"/>
                    <a:pt x="11695" y="13274"/>
                  </a:cubicBezTo>
                  <a:cubicBezTo>
                    <a:pt x="11530" y="13274"/>
                    <a:pt x="11395" y="13409"/>
                    <a:pt x="11395" y="13574"/>
                  </a:cubicBezTo>
                  <a:lnTo>
                    <a:pt x="11395" y="14391"/>
                  </a:lnTo>
                  <a:cubicBezTo>
                    <a:pt x="11395" y="15117"/>
                    <a:pt x="10814" y="15758"/>
                    <a:pt x="10071" y="15758"/>
                  </a:cubicBezTo>
                  <a:cubicBezTo>
                    <a:pt x="10068" y="15758"/>
                    <a:pt x="10064" y="15758"/>
                    <a:pt x="10061" y="15758"/>
                  </a:cubicBezTo>
                  <a:cubicBezTo>
                    <a:pt x="9413" y="15750"/>
                    <a:pt x="8722" y="15165"/>
                    <a:pt x="8184" y="14848"/>
                  </a:cubicBezTo>
                  <a:cubicBezTo>
                    <a:pt x="8138" y="14820"/>
                    <a:pt x="8085" y="14806"/>
                    <a:pt x="8032" y="14806"/>
                  </a:cubicBezTo>
                  <a:cubicBezTo>
                    <a:pt x="7987" y="14806"/>
                    <a:pt x="7942" y="14816"/>
                    <a:pt x="7900" y="14837"/>
                  </a:cubicBezTo>
                  <a:lnTo>
                    <a:pt x="5454" y="16021"/>
                  </a:lnTo>
                  <a:cubicBezTo>
                    <a:pt x="5092" y="15768"/>
                    <a:pt x="4627" y="15624"/>
                    <a:pt x="4166" y="15624"/>
                  </a:cubicBezTo>
                  <a:cubicBezTo>
                    <a:pt x="4044" y="15624"/>
                    <a:pt x="3922" y="15634"/>
                    <a:pt x="3802" y="15655"/>
                  </a:cubicBezTo>
                  <a:lnTo>
                    <a:pt x="3802" y="3660"/>
                  </a:lnTo>
                  <a:lnTo>
                    <a:pt x="5769" y="3660"/>
                  </a:lnTo>
                  <a:cubicBezTo>
                    <a:pt x="5892" y="4133"/>
                    <a:pt x="6323" y="4484"/>
                    <a:pt x="6834" y="4484"/>
                  </a:cubicBezTo>
                  <a:lnTo>
                    <a:pt x="10606" y="4484"/>
                  </a:lnTo>
                  <a:cubicBezTo>
                    <a:pt x="11118" y="4484"/>
                    <a:pt x="11548" y="4133"/>
                    <a:pt x="11671" y="3660"/>
                  </a:cubicBezTo>
                  <a:close/>
                  <a:moveTo>
                    <a:pt x="18411" y="13313"/>
                  </a:moveTo>
                  <a:lnTo>
                    <a:pt x="18411" y="14811"/>
                  </a:lnTo>
                  <a:cubicBezTo>
                    <a:pt x="18411" y="14976"/>
                    <a:pt x="18546" y="15111"/>
                    <a:pt x="18712" y="15111"/>
                  </a:cubicBezTo>
                  <a:lnTo>
                    <a:pt x="19880" y="15111"/>
                  </a:lnTo>
                  <a:lnTo>
                    <a:pt x="19880" y="15822"/>
                  </a:lnTo>
                  <a:lnTo>
                    <a:pt x="19209" y="16680"/>
                  </a:lnTo>
                  <a:cubicBezTo>
                    <a:pt x="18839" y="16113"/>
                    <a:pt x="18237" y="15718"/>
                    <a:pt x="17543" y="15638"/>
                  </a:cubicBezTo>
                  <a:lnTo>
                    <a:pt x="17543" y="13313"/>
                  </a:lnTo>
                  <a:close/>
                  <a:moveTo>
                    <a:pt x="1871" y="18115"/>
                  </a:moveTo>
                  <a:cubicBezTo>
                    <a:pt x="1880" y="18311"/>
                    <a:pt x="1913" y="18500"/>
                    <a:pt x="1967" y="18681"/>
                  </a:cubicBezTo>
                  <a:lnTo>
                    <a:pt x="651" y="18681"/>
                  </a:lnTo>
                  <a:cubicBezTo>
                    <a:pt x="771" y="18351"/>
                    <a:pt x="1076" y="18115"/>
                    <a:pt x="1434" y="18115"/>
                  </a:cubicBezTo>
                  <a:close/>
                  <a:moveTo>
                    <a:pt x="13446" y="13875"/>
                  </a:moveTo>
                  <a:cubicBezTo>
                    <a:pt x="14882" y="13875"/>
                    <a:pt x="15891" y="14691"/>
                    <a:pt x="16942" y="15542"/>
                  </a:cubicBezTo>
                  <a:lnTo>
                    <a:pt x="16942" y="15650"/>
                  </a:lnTo>
                  <a:cubicBezTo>
                    <a:pt x="16193" y="15767"/>
                    <a:pt x="15562" y="16252"/>
                    <a:pt x="15229" y="16920"/>
                  </a:cubicBezTo>
                  <a:lnTo>
                    <a:pt x="11119" y="16920"/>
                  </a:lnTo>
                  <a:cubicBezTo>
                    <a:pt x="10016" y="16920"/>
                    <a:pt x="9037" y="17633"/>
                    <a:pt x="8660" y="18681"/>
                  </a:cubicBezTo>
                  <a:lnTo>
                    <a:pt x="6385" y="18681"/>
                  </a:lnTo>
                  <a:cubicBezTo>
                    <a:pt x="6612" y="17919"/>
                    <a:pt x="6440" y="17067"/>
                    <a:pt x="5932" y="16456"/>
                  </a:cubicBezTo>
                  <a:lnTo>
                    <a:pt x="8018" y="15447"/>
                  </a:lnTo>
                  <a:cubicBezTo>
                    <a:pt x="8633" y="15808"/>
                    <a:pt x="9314" y="16349"/>
                    <a:pt x="10054" y="16358"/>
                  </a:cubicBezTo>
                  <a:cubicBezTo>
                    <a:pt x="10063" y="16358"/>
                    <a:pt x="10072" y="16358"/>
                    <a:pt x="10081" y="16358"/>
                  </a:cubicBezTo>
                  <a:cubicBezTo>
                    <a:pt x="11141" y="16358"/>
                    <a:pt x="11997" y="15438"/>
                    <a:pt x="11997" y="14391"/>
                  </a:cubicBezTo>
                  <a:lnTo>
                    <a:pt x="11997" y="13875"/>
                  </a:lnTo>
                  <a:close/>
                  <a:moveTo>
                    <a:pt x="15024" y="17521"/>
                  </a:moveTo>
                  <a:cubicBezTo>
                    <a:pt x="14949" y="17896"/>
                    <a:pt x="14969" y="18317"/>
                    <a:pt x="15078" y="18681"/>
                  </a:cubicBezTo>
                  <a:lnTo>
                    <a:pt x="9310" y="18681"/>
                  </a:lnTo>
                  <a:cubicBezTo>
                    <a:pt x="9647" y="17982"/>
                    <a:pt x="10344" y="17521"/>
                    <a:pt x="11119" y="17521"/>
                  </a:cubicBezTo>
                  <a:close/>
                  <a:moveTo>
                    <a:pt x="4176" y="16225"/>
                  </a:moveTo>
                  <a:cubicBezTo>
                    <a:pt x="5129" y="16225"/>
                    <a:pt x="5884" y="17017"/>
                    <a:pt x="5884" y="17993"/>
                  </a:cubicBezTo>
                  <a:cubicBezTo>
                    <a:pt x="5884" y="18967"/>
                    <a:pt x="5118" y="19759"/>
                    <a:pt x="4176" y="19759"/>
                  </a:cubicBezTo>
                  <a:cubicBezTo>
                    <a:pt x="3223" y="19759"/>
                    <a:pt x="2468" y="18924"/>
                    <a:pt x="2468" y="17993"/>
                  </a:cubicBezTo>
                  <a:cubicBezTo>
                    <a:pt x="2468" y="17060"/>
                    <a:pt x="3223" y="16225"/>
                    <a:pt x="4176" y="16225"/>
                  </a:cubicBezTo>
                  <a:close/>
                  <a:moveTo>
                    <a:pt x="8718" y="1"/>
                  </a:moveTo>
                  <a:cubicBezTo>
                    <a:pt x="8162" y="1"/>
                    <a:pt x="7607" y="349"/>
                    <a:pt x="7550" y="1048"/>
                  </a:cubicBezTo>
                  <a:lnTo>
                    <a:pt x="6819" y="1048"/>
                  </a:lnTo>
                  <a:cubicBezTo>
                    <a:pt x="6332" y="1048"/>
                    <a:pt x="5918" y="1371"/>
                    <a:pt x="5782" y="1814"/>
                  </a:cubicBezTo>
                  <a:lnTo>
                    <a:pt x="2948" y="1814"/>
                  </a:lnTo>
                  <a:cubicBezTo>
                    <a:pt x="2349" y="1814"/>
                    <a:pt x="1863" y="2299"/>
                    <a:pt x="1863" y="2897"/>
                  </a:cubicBezTo>
                  <a:lnTo>
                    <a:pt x="1863" y="5754"/>
                  </a:lnTo>
                  <a:cubicBezTo>
                    <a:pt x="1863" y="5948"/>
                    <a:pt x="2013" y="6044"/>
                    <a:pt x="2163" y="6044"/>
                  </a:cubicBezTo>
                  <a:cubicBezTo>
                    <a:pt x="2313" y="6044"/>
                    <a:pt x="2463" y="5948"/>
                    <a:pt x="2463" y="5754"/>
                  </a:cubicBezTo>
                  <a:lnTo>
                    <a:pt x="2463" y="2897"/>
                  </a:lnTo>
                  <a:cubicBezTo>
                    <a:pt x="2463" y="2630"/>
                    <a:pt x="2679" y="2413"/>
                    <a:pt x="2948" y="2413"/>
                  </a:cubicBezTo>
                  <a:lnTo>
                    <a:pt x="5734" y="2413"/>
                  </a:lnTo>
                  <a:lnTo>
                    <a:pt x="5734" y="3059"/>
                  </a:lnTo>
                  <a:lnTo>
                    <a:pt x="3502" y="3059"/>
                  </a:lnTo>
                  <a:cubicBezTo>
                    <a:pt x="3337" y="3059"/>
                    <a:pt x="3202" y="3194"/>
                    <a:pt x="3202" y="3359"/>
                  </a:cubicBezTo>
                  <a:lnTo>
                    <a:pt x="3202" y="15845"/>
                  </a:lnTo>
                  <a:cubicBezTo>
                    <a:pt x="2920" y="15980"/>
                    <a:pt x="2669" y="16173"/>
                    <a:pt x="2463" y="16407"/>
                  </a:cubicBezTo>
                  <a:lnTo>
                    <a:pt x="2463" y="7316"/>
                  </a:lnTo>
                  <a:cubicBezTo>
                    <a:pt x="2463" y="7122"/>
                    <a:pt x="2313" y="7025"/>
                    <a:pt x="2163" y="7025"/>
                  </a:cubicBezTo>
                  <a:cubicBezTo>
                    <a:pt x="2013" y="7025"/>
                    <a:pt x="1863" y="7122"/>
                    <a:pt x="1863" y="7316"/>
                  </a:cubicBezTo>
                  <a:lnTo>
                    <a:pt x="1863" y="17515"/>
                  </a:lnTo>
                  <a:lnTo>
                    <a:pt x="1434" y="17515"/>
                  </a:lnTo>
                  <a:cubicBezTo>
                    <a:pt x="643" y="17515"/>
                    <a:pt x="0" y="18172"/>
                    <a:pt x="0" y="18981"/>
                  </a:cubicBezTo>
                  <a:cubicBezTo>
                    <a:pt x="0" y="19146"/>
                    <a:pt x="135" y="19280"/>
                    <a:pt x="300" y="19280"/>
                  </a:cubicBezTo>
                  <a:lnTo>
                    <a:pt x="2240" y="19280"/>
                  </a:lnTo>
                  <a:cubicBezTo>
                    <a:pt x="2685" y="19996"/>
                    <a:pt x="3431" y="20353"/>
                    <a:pt x="4176" y="20353"/>
                  </a:cubicBezTo>
                  <a:cubicBezTo>
                    <a:pt x="4922" y="20353"/>
                    <a:pt x="5667" y="19995"/>
                    <a:pt x="6113" y="19280"/>
                  </a:cubicBezTo>
                  <a:lnTo>
                    <a:pt x="15352" y="19280"/>
                  </a:lnTo>
                  <a:cubicBezTo>
                    <a:pt x="15776" y="19975"/>
                    <a:pt x="16537" y="20355"/>
                    <a:pt x="17304" y="20355"/>
                  </a:cubicBezTo>
                  <a:cubicBezTo>
                    <a:pt x="17849" y="20355"/>
                    <a:pt x="18398" y="20163"/>
                    <a:pt x="18830" y="19754"/>
                  </a:cubicBezTo>
                  <a:cubicBezTo>
                    <a:pt x="19053" y="19548"/>
                    <a:pt x="18852" y="19232"/>
                    <a:pt x="18617" y="19232"/>
                  </a:cubicBezTo>
                  <a:cubicBezTo>
                    <a:pt x="18552" y="19232"/>
                    <a:pt x="18485" y="19256"/>
                    <a:pt x="18424" y="19313"/>
                  </a:cubicBezTo>
                  <a:cubicBezTo>
                    <a:pt x="18088" y="19622"/>
                    <a:pt x="17693" y="19759"/>
                    <a:pt x="17306" y="19759"/>
                  </a:cubicBezTo>
                  <a:cubicBezTo>
                    <a:pt x="16420" y="19759"/>
                    <a:pt x="15574" y="19037"/>
                    <a:pt x="15579" y="17993"/>
                  </a:cubicBezTo>
                  <a:cubicBezTo>
                    <a:pt x="15579" y="17060"/>
                    <a:pt x="16336" y="16225"/>
                    <a:pt x="17288" y="16225"/>
                  </a:cubicBezTo>
                  <a:cubicBezTo>
                    <a:pt x="18241" y="16225"/>
                    <a:pt x="19047" y="17124"/>
                    <a:pt x="18993" y="18094"/>
                  </a:cubicBezTo>
                  <a:cubicBezTo>
                    <a:pt x="18982" y="18295"/>
                    <a:pt x="19140" y="18400"/>
                    <a:pt x="19296" y="18400"/>
                  </a:cubicBezTo>
                  <a:cubicBezTo>
                    <a:pt x="19440" y="18400"/>
                    <a:pt x="19583" y="18311"/>
                    <a:pt x="19592" y="18126"/>
                  </a:cubicBezTo>
                  <a:cubicBezTo>
                    <a:pt x="19608" y="17849"/>
                    <a:pt x="19574" y="17555"/>
                    <a:pt x="19493" y="17291"/>
                  </a:cubicBezTo>
                  <a:lnTo>
                    <a:pt x="20417" y="16110"/>
                  </a:lnTo>
                  <a:cubicBezTo>
                    <a:pt x="20458" y="16056"/>
                    <a:pt x="20481" y="15992"/>
                    <a:pt x="20481" y="15925"/>
                  </a:cubicBezTo>
                  <a:lnTo>
                    <a:pt x="20481" y="13012"/>
                  </a:lnTo>
                  <a:cubicBezTo>
                    <a:pt x="20481" y="12847"/>
                    <a:pt x="20346" y="12712"/>
                    <a:pt x="20181" y="12712"/>
                  </a:cubicBezTo>
                  <a:lnTo>
                    <a:pt x="17242" y="12712"/>
                  </a:lnTo>
                  <a:cubicBezTo>
                    <a:pt x="17077" y="12712"/>
                    <a:pt x="16942" y="12847"/>
                    <a:pt x="16942" y="13012"/>
                  </a:cubicBezTo>
                  <a:lnTo>
                    <a:pt x="16942" y="14769"/>
                  </a:lnTo>
                  <a:cubicBezTo>
                    <a:pt x="16506" y="14417"/>
                    <a:pt x="16081" y="14052"/>
                    <a:pt x="15577" y="13794"/>
                  </a:cubicBezTo>
                  <a:lnTo>
                    <a:pt x="15577" y="2897"/>
                  </a:lnTo>
                  <a:cubicBezTo>
                    <a:pt x="15577" y="2299"/>
                    <a:pt x="15092" y="1814"/>
                    <a:pt x="14493" y="1814"/>
                  </a:cubicBezTo>
                  <a:lnTo>
                    <a:pt x="11658" y="1814"/>
                  </a:lnTo>
                  <a:cubicBezTo>
                    <a:pt x="11522" y="1371"/>
                    <a:pt x="11108" y="1048"/>
                    <a:pt x="10623" y="1048"/>
                  </a:cubicBezTo>
                  <a:lnTo>
                    <a:pt x="9890" y="1048"/>
                  </a:lnTo>
                  <a:cubicBezTo>
                    <a:pt x="9834" y="351"/>
                    <a:pt x="9275" y="1"/>
                    <a:pt x="87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2" name="Google Shape;2042;p73"/>
          <p:cNvGrpSpPr/>
          <p:nvPr/>
        </p:nvGrpSpPr>
        <p:grpSpPr>
          <a:xfrm>
            <a:off x="1421738" y="3410786"/>
            <a:ext cx="395538" cy="455782"/>
            <a:chOff x="1421738" y="3410786"/>
            <a:chExt cx="395538" cy="455782"/>
          </a:xfrm>
        </p:grpSpPr>
        <p:sp>
          <p:nvSpPr>
            <p:cNvPr id="2043" name="Google Shape;2043;p73"/>
            <p:cNvSpPr/>
            <p:nvPr/>
          </p:nvSpPr>
          <p:spPr>
            <a:xfrm>
              <a:off x="1458481" y="3447529"/>
              <a:ext cx="214405" cy="214405"/>
            </a:xfrm>
            <a:custGeom>
              <a:avLst/>
              <a:gdLst/>
              <a:ahLst/>
              <a:cxnLst/>
              <a:rect l="l" t="t" r="r" b="b"/>
              <a:pathLst>
                <a:path w="9634" h="9634" extrusionOk="0">
                  <a:moveTo>
                    <a:pt x="5825" y="601"/>
                  </a:moveTo>
                  <a:cubicBezTo>
                    <a:pt x="5859" y="601"/>
                    <a:pt x="5885" y="627"/>
                    <a:pt x="5885" y="661"/>
                  </a:cubicBezTo>
                  <a:lnTo>
                    <a:pt x="5885" y="3449"/>
                  </a:lnTo>
                  <a:cubicBezTo>
                    <a:pt x="5885" y="3615"/>
                    <a:pt x="6020" y="3748"/>
                    <a:pt x="6185" y="3748"/>
                  </a:cubicBezTo>
                  <a:lnTo>
                    <a:pt x="8974" y="3748"/>
                  </a:lnTo>
                  <a:cubicBezTo>
                    <a:pt x="9006" y="3748"/>
                    <a:pt x="9033" y="3776"/>
                    <a:pt x="9033" y="3809"/>
                  </a:cubicBezTo>
                  <a:lnTo>
                    <a:pt x="9033" y="5825"/>
                  </a:lnTo>
                  <a:cubicBezTo>
                    <a:pt x="9033" y="5859"/>
                    <a:pt x="9006" y="5887"/>
                    <a:pt x="8974" y="5887"/>
                  </a:cubicBezTo>
                  <a:lnTo>
                    <a:pt x="6185" y="5887"/>
                  </a:lnTo>
                  <a:cubicBezTo>
                    <a:pt x="6020" y="5887"/>
                    <a:pt x="5885" y="6020"/>
                    <a:pt x="5885" y="6185"/>
                  </a:cubicBezTo>
                  <a:lnTo>
                    <a:pt x="5885" y="8974"/>
                  </a:lnTo>
                  <a:cubicBezTo>
                    <a:pt x="5885" y="9007"/>
                    <a:pt x="5859" y="9033"/>
                    <a:pt x="5825" y="9033"/>
                  </a:cubicBezTo>
                  <a:lnTo>
                    <a:pt x="3808" y="9033"/>
                  </a:lnTo>
                  <a:cubicBezTo>
                    <a:pt x="3776" y="9033"/>
                    <a:pt x="3748" y="9007"/>
                    <a:pt x="3748" y="8974"/>
                  </a:cubicBezTo>
                  <a:lnTo>
                    <a:pt x="3748" y="6185"/>
                  </a:lnTo>
                  <a:cubicBezTo>
                    <a:pt x="3748" y="6020"/>
                    <a:pt x="3613" y="5887"/>
                    <a:pt x="3448" y="5887"/>
                  </a:cubicBezTo>
                  <a:lnTo>
                    <a:pt x="661" y="5887"/>
                  </a:lnTo>
                  <a:cubicBezTo>
                    <a:pt x="627" y="5887"/>
                    <a:pt x="600" y="5859"/>
                    <a:pt x="600" y="5825"/>
                  </a:cubicBezTo>
                  <a:lnTo>
                    <a:pt x="600" y="3809"/>
                  </a:lnTo>
                  <a:cubicBezTo>
                    <a:pt x="600" y="3776"/>
                    <a:pt x="627" y="3748"/>
                    <a:pt x="661" y="3748"/>
                  </a:cubicBezTo>
                  <a:lnTo>
                    <a:pt x="3448" y="3748"/>
                  </a:lnTo>
                  <a:cubicBezTo>
                    <a:pt x="3613" y="3748"/>
                    <a:pt x="3748" y="3615"/>
                    <a:pt x="3748" y="3448"/>
                  </a:cubicBezTo>
                  <a:lnTo>
                    <a:pt x="3748" y="661"/>
                  </a:lnTo>
                  <a:cubicBezTo>
                    <a:pt x="3748" y="627"/>
                    <a:pt x="3776" y="601"/>
                    <a:pt x="3808" y="601"/>
                  </a:cubicBezTo>
                  <a:close/>
                  <a:moveTo>
                    <a:pt x="3808" y="1"/>
                  </a:moveTo>
                  <a:cubicBezTo>
                    <a:pt x="3445" y="1"/>
                    <a:pt x="3147" y="297"/>
                    <a:pt x="3147" y="661"/>
                  </a:cubicBezTo>
                  <a:lnTo>
                    <a:pt x="3147" y="3149"/>
                  </a:lnTo>
                  <a:lnTo>
                    <a:pt x="661" y="3149"/>
                  </a:lnTo>
                  <a:cubicBezTo>
                    <a:pt x="296" y="3149"/>
                    <a:pt x="1" y="3445"/>
                    <a:pt x="1" y="3809"/>
                  </a:cubicBezTo>
                  <a:lnTo>
                    <a:pt x="1" y="5825"/>
                  </a:lnTo>
                  <a:cubicBezTo>
                    <a:pt x="1" y="6190"/>
                    <a:pt x="296" y="6486"/>
                    <a:pt x="661" y="6486"/>
                  </a:cubicBezTo>
                  <a:lnTo>
                    <a:pt x="3147" y="6486"/>
                  </a:lnTo>
                  <a:lnTo>
                    <a:pt x="3147" y="8974"/>
                  </a:lnTo>
                  <a:cubicBezTo>
                    <a:pt x="3147" y="9337"/>
                    <a:pt x="3445" y="9634"/>
                    <a:pt x="3808" y="9634"/>
                  </a:cubicBezTo>
                  <a:lnTo>
                    <a:pt x="5825" y="9634"/>
                  </a:lnTo>
                  <a:cubicBezTo>
                    <a:pt x="6190" y="9634"/>
                    <a:pt x="6486" y="9337"/>
                    <a:pt x="6486" y="8974"/>
                  </a:cubicBezTo>
                  <a:lnTo>
                    <a:pt x="6486" y="6486"/>
                  </a:lnTo>
                  <a:lnTo>
                    <a:pt x="8974" y="6486"/>
                  </a:lnTo>
                  <a:cubicBezTo>
                    <a:pt x="9337" y="6486"/>
                    <a:pt x="9634" y="6190"/>
                    <a:pt x="9634" y="5825"/>
                  </a:cubicBezTo>
                  <a:lnTo>
                    <a:pt x="9634" y="3809"/>
                  </a:lnTo>
                  <a:cubicBezTo>
                    <a:pt x="9634" y="3445"/>
                    <a:pt x="9337" y="3149"/>
                    <a:pt x="8974" y="3149"/>
                  </a:cubicBezTo>
                  <a:lnTo>
                    <a:pt x="6486" y="3149"/>
                  </a:lnTo>
                  <a:lnTo>
                    <a:pt x="6486" y="661"/>
                  </a:lnTo>
                  <a:cubicBezTo>
                    <a:pt x="6486" y="297"/>
                    <a:pt x="6190" y="1"/>
                    <a:pt x="5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73"/>
            <p:cNvSpPr/>
            <p:nvPr/>
          </p:nvSpPr>
          <p:spPr>
            <a:xfrm>
              <a:off x="1421738" y="3410786"/>
              <a:ext cx="395538" cy="455782"/>
            </a:xfrm>
            <a:custGeom>
              <a:avLst/>
              <a:gdLst/>
              <a:ahLst/>
              <a:cxnLst/>
              <a:rect l="l" t="t" r="r" b="b"/>
              <a:pathLst>
                <a:path w="17773" h="20480" extrusionOk="0">
                  <a:moveTo>
                    <a:pt x="12070" y="13955"/>
                  </a:moveTo>
                  <a:cubicBezTo>
                    <a:pt x="12201" y="13955"/>
                    <a:pt x="12333" y="14044"/>
                    <a:pt x="12339" y="14222"/>
                  </a:cubicBezTo>
                  <a:lnTo>
                    <a:pt x="12339" y="17189"/>
                  </a:lnTo>
                  <a:lnTo>
                    <a:pt x="11801" y="17189"/>
                  </a:lnTo>
                  <a:lnTo>
                    <a:pt x="11801" y="14222"/>
                  </a:lnTo>
                  <a:cubicBezTo>
                    <a:pt x="11807" y="14044"/>
                    <a:pt x="11939" y="13955"/>
                    <a:pt x="12070" y="13955"/>
                  </a:cubicBezTo>
                  <a:close/>
                  <a:moveTo>
                    <a:pt x="16190" y="17810"/>
                  </a:moveTo>
                  <a:cubicBezTo>
                    <a:pt x="16627" y="17810"/>
                    <a:pt x="16999" y="18096"/>
                    <a:pt x="17126" y="18493"/>
                  </a:cubicBezTo>
                  <a:lnTo>
                    <a:pt x="11057" y="18493"/>
                  </a:lnTo>
                  <a:cubicBezTo>
                    <a:pt x="10669" y="18493"/>
                    <a:pt x="10669" y="19092"/>
                    <a:pt x="11057" y="19092"/>
                  </a:cubicBezTo>
                  <a:lnTo>
                    <a:pt x="17172" y="19092"/>
                  </a:lnTo>
                  <a:lnTo>
                    <a:pt x="17172" y="19881"/>
                  </a:lnTo>
                  <a:lnTo>
                    <a:pt x="6968" y="19881"/>
                  </a:lnTo>
                  <a:lnTo>
                    <a:pt x="6968" y="19092"/>
                  </a:lnTo>
                  <a:lnTo>
                    <a:pt x="9592" y="19092"/>
                  </a:lnTo>
                  <a:cubicBezTo>
                    <a:pt x="9981" y="19092"/>
                    <a:pt x="9981" y="18493"/>
                    <a:pt x="9592" y="18493"/>
                  </a:cubicBezTo>
                  <a:lnTo>
                    <a:pt x="7015" y="18493"/>
                  </a:lnTo>
                  <a:cubicBezTo>
                    <a:pt x="7142" y="18096"/>
                    <a:pt x="7513" y="17810"/>
                    <a:pt x="7950" y="17810"/>
                  </a:cubicBezTo>
                  <a:close/>
                  <a:moveTo>
                    <a:pt x="1030" y="0"/>
                  </a:moveTo>
                  <a:cubicBezTo>
                    <a:pt x="463" y="0"/>
                    <a:pt x="0" y="463"/>
                    <a:pt x="0" y="1030"/>
                  </a:cubicBezTo>
                  <a:lnTo>
                    <a:pt x="0" y="11905"/>
                  </a:lnTo>
                  <a:cubicBezTo>
                    <a:pt x="0" y="12474"/>
                    <a:pt x="463" y="12936"/>
                    <a:pt x="1030" y="12936"/>
                  </a:cubicBezTo>
                  <a:lnTo>
                    <a:pt x="8483" y="12936"/>
                  </a:lnTo>
                  <a:lnTo>
                    <a:pt x="7801" y="17217"/>
                  </a:lnTo>
                  <a:cubicBezTo>
                    <a:pt x="6998" y="17292"/>
                    <a:pt x="6367" y="17970"/>
                    <a:pt x="6367" y="18792"/>
                  </a:cubicBezTo>
                  <a:lnTo>
                    <a:pt x="6367" y="20180"/>
                  </a:lnTo>
                  <a:cubicBezTo>
                    <a:pt x="6367" y="20345"/>
                    <a:pt x="6502" y="20480"/>
                    <a:pt x="6667" y="20480"/>
                  </a:cubicBezTo>
                  <a:lnTo>
                    <a:pt x="17472" y="20480"/>
                  </a:lnTo>
                  <a:cubicBezTo>
                    <a:pt x="17638" y="20480"/>
                    <a:pt x="17773" y="20347"/>
                    <a:pt x="17773" y="20180"/>
                  </a:cubicBezTo>
                  <a:lnTo>
                    <a:pt x="17773" y="18792"/>
                  </a:lnTo>
                  <a:cubicBezTo>
                    <a:pt x="17773" y="17970"/>
                    <a:pt x="17142" y="17292"/>
                    <a:pt x="16339" y="17217"/>
                  </a:cubicBezTo>
                  <a:lnTo>
                    <a:pt x="15613" y="12658"/>
                  </a:lnTo>
                  <a:cubicBezTo>
                    <a:pt x="15586" y="12489"/>
                    <a:pt x="15457" y="12413"/>
                    <a:pt x="15325" y="12413"/>
                  </a:cubicBezTo>
                  <a:cubicBezTo>
                    <a:pt x="15158" y="12413"/>
                    <a:pt x="14986" y="12538"/>
                    <a:pt x="15020" y="12753"/>
                  </a:cubicBezTo>
                  <a:lnTo>
                    <a:pt x="15729" y="17209"/>
                  </a:lnTo>
                  <a:lnTo>
                    <a:pt x="12939" y="17209"/>
                  </a:lnTo>
                  <a:lnTo>
                    <a:pt x="12939" y="14222"/>
                  </a:lnTo>
                  <a:cubicBezTo>
                    <a:pt x="12939" y="13744"/>
                    <a:pt x="12549" y="13353"/>
                    <a:pt x="12069" y="13353"/>
                  </a:cubicBezTo>
                  <a:cubicBezTo>
                    <a:pt x="11591" y="13353"/>
                    <a:pt x="11201" y="13744"/>
                    <a:pt x="11201" y="14222"/>
                  </a:cubicBezTo>
                  <a:lnTo>
                    <a:pt x="11201" y="17209"/>
                  </a:lnTo>
                  <a:lnTo>
                    <a:pt x="8409" y="17209"/>
                  </a:lnTo>
                  <a:lnTo>
                    <a:pt x="9129" y="12690"/>
                  </a:lnTo>
                  <a:cubicBezTo>
                    <a:pt x="9131" y="12685"/>
                    <a:pt x="9131" y="12682"/>
                    <a:pt x="9131" y="12679"/>
                  </a:cubicBezTo>
                  <a:lnTo>
                    <a:pt x="9571" y="9918"/>
                  </a:lnTo>
                  <a:cubicBezTo>
                    <a:pt x="9624" y="9618"/>
                    <a:pt x="9880" y="9393"/>
                    <a:pt x="10166" y="9393"/>
                  </a:cubicBezTo>
                  <a:lnTo>
                    <a:pt x="13973" y="9393"/>
                  </a:lnTo>
                  <a:cubicBezTo>
                    <a:pt x="14269" y="9393"/>
                    <a:pt x="14519" y="9614"/>
                    <a:pt x="14569" y="9917"/>
                  </a:cubicBezTo>
                  <a:lnTo>
                    <a:pt x="14775" y="11211"/>
                  </a:lnTo>
                  <a:cubicBezTo>
                    <a:pt x="14802" y="11380"/>
                    <a:pt x="14931" y="11456"/>
                    <a:pt x="15063" y="11456"/>
                  </a:cubicBezTo>
                  <a:cubicBezTo>
                    <a:pt x="15231" y="11456"/>
                    <a:pt x="15402" y="11332"/>
                    <a:pt x="15368" y="11118"/>
                  </a:cubicBezTo>
                  <a:lnTo>
                    <a:pt x="15161" y="9820"/>
                  </a:lnTo>
                  <a:cubicBezTo>
                    <a:pt x="15064" y="9224"/>
                    <a:pt x="14565" y="8792"/>
                    <a:pt x="13973" y="8792"/>
                  </a:cubicBezTo>
                  <a:lnTo>
                    <a:pt x="12936" y="8792"/>
                  </a:lnTo>
                  <a:lnTo>
                    <a:pt x="12936" y="1030"/>
                  </a:lnTo>
                  <a:cubicBezTo>
                    <a:pt x="12936" y="463"/>
                    <a:pt x="12474" y="0"/>
                    <a:pt x="11905" y="0"/>
                  </a:cubicBezTo>
                  <a:lnTo>
                    <a:pt x="3706" y="0"/>
                  </a:lnTo>
                  <a:cubicBezTo>
                    <a:pt x="3319" y="0"/>
                    <a:pt x="3319" y="599"/>
                    <a:pt x="3706" y="599"/>
                  </a:cubicBezTo>
                  <a:lnTo>
                    <a:pt x="11905" y="599"/>
                  </a:lnTo>
                  <a:cubicBezTo>
                    <a:pt x="12143" y="599"/>
                    <a:pt x="12336" y="792"/>
                    <a:pt x="12336" y="1030"/>
                  </a:cubicBezTo>
                  <a:lnTo>
                    <a:pt x="12336" y="8792"/>
                  </a:lnTo>
                  <a:lnTo>
                    <a:pt x="10166" y="8792"/>
                  </a:lnTo>
                  <a:cubicBezTo>
                    <a:pt x="9583" y="8792"/>
                    <a:pt x="9083" y="9223"/>
                    <a:pt x="8979" y="9817"/>
                  </a:cubicBezTo>
                  <a:cubicBezTo>
                    <a:pt x="8979" y="9819"/>
                    <a:pt x="8979" y="9820"/>
                    <a:pt x="8979" y="9822"/>
                  </a:cubicBezTo>
                  <a:lnTo>
                    <a:pt x="8578" y="12336"/>
                  </a:lnTo>
                  <a:lnTo>
                    <a:pt x="1030" y="12336"/>
                  </a:lnTo>
                  <a:cubicBezTo>
                    <a:pt x="792" y="12336"/>
                    <a:pt x="599" y="12143"/>
                    <a:pt x="599" y="11905"/>
                  </a:cubicBezTo>
                  <a:lnTo>
                    <a:pt x="599" y="1030"/>
                  </a:lnTo>
                  <a:cubicBezTo>
                    <a:pt x="599" y="794"/>
                    <a:pt x="794" y="599"/>
                    <a:pt x="1030" y="599"/>
                  </a:cubicBezTo>
                  <a:lnTo>
                    <a:pt x="2179" y="599"/>
                  </a:lnTo>
                  <a:cubicBezTo>
                    <a:pt x="2566" y="599"/>
                    <a:pt x="2566" y="0"/>
                    <a:pt x="2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73"/>
            <p:cNvSpPr/>
            <p:nvPr/>
          </p:nvSpPr>
          <p:spPr>
            <a:xfrm>
              <a:off x="1683679" y="3668988"/>
              <a:ext cx="13353" cy="25259"/>
            </a:xfrm>
            <a:custGeom>
              <a:avLst/>
              <a:gdLst/>
              <a:ahLst/>
              <a:cxnLst/>
              <a:rect l="l" t="t" r="r" b="b"/>
              <a:pathLst>
                <a:path w="600" h="1135" extrusionOk="0">
                  <a:moveTo>
                    <a:pt x="300" y="1"/>
                  </a:moveTo>
                  <a:cubicBezTo>
                    <a:pt x="150" y="1"/>
                    <a:pt x="0" y="98"/>
                    <a:pt x="0" y="293"/>
                  </a:cubicBezTo>
                  <a:lnTo>
                    <a:pt x="0" y="844"/>
                  </a:lnTo>
                  <a:cubicBezTo>
                    <a:pt x="0" y="1038"/>
                    <a:pt x="150" y="1135"/>
                    <a:pt x="300" y="1135"/>
                  </a:cubicBezTo>
                  <a:cubicBezTo>
                    <a:pt x="450" y="1135"/>
                    <a:pt x="599" y="1038"/>
                    <a:pt x="599" y="844"/>
                  </a:cubicBezTo>
                  <a:lnTo>
                    <a:pt x="599" y="293"/>
                  </a:lnTo>
                  <a:cubicBezTo>
                    <a:pt x="599" y="98"/>
                    <a:pt x="450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73"/>
            <p:cNvSpPr/>
            <p:nvPr/>
          </p:nvSpPr>
          <p:spPr>
            <a:xfrm>
              <a:off x="1642085" y="3685012"/>
              <a:ext cx="26817" cy="22077"/>
            </a:xfrm>
            <a:custGeom>
              <a:avLst/>
              <a:gdLst/>
              <a:ahLst/>
              <a:cxnLst/>
              <a:rect l="l" t="t" r="r" b="b"/>
              <a:pathLst>
                <a:path w="1205" h="992" extrusionOk="0">
                  <a:moveTo>
                    <a:pt x="435" y="0"/>
                  </a:moveTo>
                  <a:cubicBezTo>
                    <a:pt x="205" y="0"/>
                    <a:pt x="0" y="302"/>
                    <a:pt x="212" y="513"/>
                  </a:cubicBezTo>
                  <a:lnTo>
                    <a:pt x="601" y="904"/>
                  </a:lnTo>
                  <a:cubicBezTo>
                    <a:pt x="661" y="962"/>
                    <a:pt x="737" y="991"/>
                    <a:pt x="814" y="991"/>
                  </a:cubicBezTo>
                  <a:cubicBezTo>
                    <a:pt x="1065" y="991"/>
                    <a:pt x="1205" y="657"/>
                    <a:pt x="1025" y="480"/>
                  </a:cubicBezTo>
                  <a:lnTo>
                    <a:pt x="636" y="89"/>
                  </a:lnTo>
                  <a:cubicBezTo>
                    <a:pt x="574" y="26"/>
                    <a:pt x="503" y="0"/>
                    <a:pt x="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73"/>
            <p:cNvSpPr/>
            <p:nvPr/>
          </p:nvSpPr>
          <p:spPr>
            <a:xfrm>
              <a:off x="1626885" y="3723980"/>
              <a:ext cx="29577" cy="13375"/>
            </a:xfrm>
            <a:custGeom>
              <a:avLst/>
              <a:gdLst/>
              <a:ahLst/>
              <a:cxnLst/>
              <a:rect l="l" t="t" r="r" b="b"/>
              <a:pathLst>
                <a:path w="1329" h="601" extrusionOk="0">
                  <a:moveTo>
                    <a:pt x="388" y="0"/>
                  </a:moveTo>
                  <a:cubicBezTo>
                    <a:pt x="0" y="0"/>
                    <a:pt x="0" y="601"/>
                    <a:pt x="388" y="601"/>
                  </a:cubicBezTo>
                  <a:lnTo>
                    <a:pt x="939" y="601"/>
                  </a:lnTo>
                  <a:cubicBezTo>
                    <a:pt x="1328" y="601"/>
                    <a:pt x="1328" y="0"/>
                    <a:pt x="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73"/>
            <p:cNvSpPr/>
            <p:nvPr/>
          </p:nvSpPr>
          <p:spPr>
            <a:xfrm>
              <a:off x="1724629" y="3723624"/>
              <a:ext cx="29555" cy="13353"/>
            </a:xfrm>
            <a:custGeom>
              <a:avLst/>
              <a:gdLst/>
              <a:ahLst/>
              <a:cxnLst/>
              <a:rect l="l" t="t" r="r" b="b"/>
              <a:pathLst>
                <a:path w="1328" h="600" extrusionOk="0">
                  <a:moveTo>
                    <a:pt x="388" y="1"/>
                  </a:moveTo>
                  <a:cubicBezTo>
                    <a:pt x="0" y="1"/>
                    <a:pt x="0" y="600"/>
                    <a:pt x="388" y="600"/>
                  </a:cubicBezTo>
                  <a:lnTo>
                    <a:pt x="939" y="600"/>
                  </a:lnTo>
                  <a:cubicBezTo>
                    <a:pt x="1327" y="600"/>
                    <a:pt x="1327" y="1"/>
                    <a:pt x="9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73"/>
            <p:cNvSpPr/>
            <p:nvPr/>
          </p:nvSpPr>
          <p:spPr>
            <a:xfrm>
              <a:off x="1711187" y="3684767"/>
              <a:ext cx="25460" cy="22077"/>
            </a:xfrm>
            <a:custGeom>
              <a:avLst/>
              <a:gdLst/>
              <a:ahLst/>
              <a:cxnLst/>
              <a:rect l="l" t="t" r="r" b="b"/>
              <a:pathLst>
                <a:path w="1144" h="992" extrusionOk="0">
                  <a:moveTo>
                    <a:pt x="814" y="1"/>
                  </a:moveTo>
                  <a:cubicBezTo>
                    <a:pt x="737" y="1"/>
                    <a:pt x="660" y="30"/>
                    <a:pt x="601" y="89"/>
                  </a:cubicBezTo>
                  <a:lnTo>
                    <a:pt x="212" y="478"/>
                  </a:lnTo>
                  <a:cubicBezTo>
                    <a:pt x="0" y="690"/>
                    <a:pt x="205" y="991"/>
                    <a:pt x="436" y="991"/>
                  </a:cubicBezTo>
                  <a:cubicBezTo>
                    <a:pt x="504" y="991"/>
                    <a:pt x="574" y="965"/>
                    <a:pt x="636" y="903"/>
                  </a:cubicBezTo>
                  <a:lnTo>
                    <a:pt x="1026" y="514"/>
                  </a:lnTo>
                  <a:cubicBezTo>
                    <a:pt x="1144" y="396"/>
                    <a:pt x="1144" y="206"/>
                    <a:pt x="1026" y="89"/>
                  </a:cubicBezTo>
                  <a:cubicBezTo>
                    <a:pt x="967" y="30"/>
                    <a:pt x="891" y="1"/>
                    <a:pt x="8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0" name="Google Shape;2050;p73"/>
          <p:cNvGrpSpPr/>
          <p:nvPr/>
        </p:nvGrpSpPr>
        <p:grpSpPr>
          <a:xfrm>
            <a:off x="7291984" y="1230842"/>
            <a:ext cx="460100" cy="455760"/>
            <a:chOff x="7291984" y="1230842"/>
            <a:chExt cx="460100" cy="455760"/>
          </a:xfrm>
        </p:grpSpPr>
        <p:sp>
          <p:nvSpPr>
            <p:cNvPr id="2051" name="Google Shape;2051;p73"/>
            <p:cNvSpPr/>
            <p:nvPr/>
          </p:nvSpPr>
          <p:spPr>
            <a:xfrm>
              <a:off x="7373059" y="1310960"/>
              <a:ext cx="54191" cy="49784"/>
            </a:xfrm>
            <a:custGeom>
              <a:avLst/>
              <a:gdLst/>
              <a:ahLst/>
              <a:cxnLst/>
              <a:rect l="l" t="t" r="r" b="b"/>
              <a:pathLst>
                <a:path w="2435" h="2237" extrusionOk="0">
                  <a:moveTo>
                    <a:pt x="1219" y="0"/>
                  </a:moveTo>
                  <a:cubicBezTo>
                    <a:pt x="1072" y="0"/>
                    <a:pt x="925" y="99"/>
                    <a:pt x="918" y="298"/>
                  </a:cubicBezTo>
                  <a:lnTo>
                    <a:pt x="918" y="819"/>
                  </a:lnTo>
                  <a:lnTo>
                    <a:pt x="399" y="819"/>
                  </a:lnTo>
                  <a:cubicBezTo>
                    <a:pt x="1" y="833"/>
                    <a:pt x="2" y="1405"/>
                    <a:pt x="399" y="1418"/>
                  </a:cubicBezTo>
                  <a:lnTo>
                    <a:pt x="918" y="1418"/>
                  </a:lnTo>
                  <a:lnTo>
                    <a:pt x="918" y="1939"/>
                  </a:lnTo>
                  <a:cubicBezTo>
                    <a:pt x="925" y="2137"/>
                    <a:pt x="1072" y="2236"/>
                    <a:pt x="1219" y="2236"/>
                  </a:cubicBezTo>
                  <a:cubicBezTo>
                    <a:pt x="1365" y="2236"/>
                    <a:pt x="1512" y="2137"/>
                    <a:pt x="1519" y="1939"/>
                  </a:cubicBezTo>
                  <a:lnTo>
                    <a:pt x="1519" y="1418"/>
                  </a:lnTo>
                  <a:lnTo>
                    <a:pt x="2038" y="1418"/>
                  </a:lnTo>
                  <a:cubicBezTo>
                    <a:pt x="2435" y="1404"/>
                    <a:pt x="2435" y="833"/>
                    <a:pt x="2038" y="819"/>
                  </a:cubicBezTo>
                  <a:lnTo>
                    <a:pt x="1519" y="819"/>
                  </a:lnTo>
                  <a:lnTo>
                    <a:pt x="1519" y="298"/>
                  </a:lnTo>
                  <a:cubicBezTo>
                    <a:pt x="1512" y="99"/>
                    <a:pt x="1365" y="0"/>
                    <a:pt x="1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73"/>
            <p:cNvSpPr/>
            <p:nvPr/>
          </p:nvSpPr>
          <p:spPr>
            <a:xfrm>
              <a:off x="7310834" y="1230842"/>
              <a:ext cx="54213" cy="49784"/>
            </a:xfrm>
            <a:custGeom>
              <a:avLst/>
              <a:gdLst/>
              <a:ahLst/>
              <a:cxnLst/>
              <a:rect l="l" t="t" r="r" b="b"/>
              <a:pathLst>
                <a:path w="2436" h="2237" extrusionOk="0">
                  <a:moveTo>
                    <a:pt x="1217" y="0"/>
                  </a:moveTo>
                  <a:cubicBezTo>
                    <a:pt x="1070" y="0"/>
                    <a:pt x="924" y="99"/>
                    <a:pt x="917" y="298"/>
                  </a:cubicBezTo>
                  <a:lnTo>
                    <a:pt x="917" y="819"/>
                  </a:lnTo>
                  <a:lnTo>
                    <a:pt x="398" y="819"/>
                  </a:lnTo>
                  <a:cubicBezTo>
                    <a:pt x="1" y="832"/>
                    <a:pt x="1" y="1404"/>
                    <a:pt x="398" y="1418"/>
                  </a:cubicBezTo>
                  <a:lnTo>
                    <a:pt x="917" y="1418"/>
                  </a:lnTo>
                  <a:lnTo>
                    <a:pt x="917" y="1938"/>
                  </a:lnTo>
                  <a:cubicBezTo>
                    <a:pt x="924" y="2137"/>
                    <a:pt x="1070" y="2236"/>
                    <a:pt x="1217" y="2236"/>
                  </a:cubicBezTo>
                  <a:cubicBezTo>
                    <a:pt x="1364" y="2236"/>
                    <a:pt x="1511" y="2137"/>
                    <a:pt x="1517" y="1938"/>
                  </a:cubicBezTo>
                  <a:lnTo>
                    <a:pt x="1517" y="1418"/>
                  </a:lnTo>
                  <a:lnTo>
                    <a:pt x="2037" y="1418"/>
                  </a:lnTo>
                  <a:cubicBezTo>
                    <a:pt x="2435" y="1404"/>
                    <a:pt x="2434" y="831"/>
                    <a:pt x="2037" y="819"/>
                  </a:cubicBezTo>
                  <a:lnTo>
                    <a:pt x="1517" y="819"/>
                  </a:lnTo>
                  <a:lnTo>
                    <a:pt x="1517" y="298"/>
                  </a:lnTo>
                  <a:cubicBezTo>
                    <a:pt x="1511" y="99"/>
                    <a:pt x="1364" y="0"/>
                    <a:pt x="1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73"/>
            <p:cNvSpPr/>
            <p:nvPr/>
          </p:nvSpPr>
          <p:spPr>
            <a:xfrm>
              <a:off x="7291984" y="1376478"/>
              <a:ext cx="54169" cy="49784"/>
            </a:xfrm>
            <a:custGeom>
              <a:avLst/>
              <a:gdLst/>
              <a:ahLst/>
              <a:cxnLst/>
              <a:rect l="l" t="t" r="r" b="b"/>
              <a:pathLst>
                <a:path w="2434" h="2237" extrusionOk="0">
                  <a:moveTo>
                    <a:pt x="1217" y="1"/>
                  </a:moveTo>
                  <a:cubicBezTo>
                    <a:pt x="1070" y="1"/>
                    <a:pt x="924" y="100"/>
                    <a:pt x="917" y="298"/>
                  </a:cubicBezTo>
                  <a:lnTo>
                    <a:pt x="917" y="819"/>
                  </a:lnTo>
                  <a:lnTo>
                    <a:pt x="397" y="819"/>
                  </a:lnTo>
                  <a:cubicBezTo>
                    <a:pt x="1" y="833"/>
                    <a:pt x="1" y="1406"/>
                    <a:pt x="397" y="1418"/>
                  </a:cubicBezTo>
                  <a:lnTo>
                    <a:pt x="917" y="1418"/>
                  </a:lnTo>
                  <a:lnTo>
                    <a:pt x="917" y="1939"/>
                  </a:lnTo>
                  <a:cubicBezTo>
                    <a:pt x="924" y="2137"/>
                    <a:pt x="1070" y="2237"/>
                    <a:pt x="1217" y="2237"/>
                  </a:cubicBezTo>
                  <a:cubicBezTo>
                    <a:pt x="1364" y="2237"/>
                    <a:pt x="1510" y="2137"/>
                    <a:pt x="1517" y="1939"/>
                  </a:cubicBezTo>
                  <a:lnTo>
                    <a:pt x="1517" y="1418"/>
                  </a:lnTo>
                  <a:lnTo>
                    <a:pt x="2037" y="1418"/>
                  </a:lnTo>
                  <a:cubicBezTo>
                    <a:pt x="2433" y="1404"/>
                    <a:pt x="2433" y="833"/>
                    <a:pt x="2037" y="819"/>
                  </a:cubicBezTo>
                  <a:lnTo>
                    <a:pt x="1517" y="819"/>
                  </a:lnTo>
                  <a:lnTo>
                    <a:pt x="1517" y="298"/>
                  </a:lnTo>
                  <a:cubicBezTo>
                    <a:pt x="1510" y="100"/>
                    <a:pt x="1364" y="1"/>
                    <a:pt x="1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73"/>
            <p:cNvSpPr/>
            <p:nvPr/>
          </p:nvSpPr>
          <p:spPr>
            <a:xfrm>
              <a:off x="7616796" y="1310960"/>
              <a:ext cx="54191" cy="49784"/>
            </a:xfrm>
            <a:custGeom>
              <a:avLst/>
              <a:gdLst/>
              <a:ahLst/>
              <a:cxnLst/>
              <a:rect l="l" t="t" r="r" b="b"/>
              <a:pathLst>
                <a:path w="2435" h="2237" extrusionOk="0">
                  <a:moveTo>
                    <a:pt x="1217" y="0"/>
                  </a:moveTo>
                  <a:cubicBezTo>
                    <a:pt x="1071" y="0"/>
                    <a:pt x="924" y="99"/>
                    <a:pt x="918" y="298"/>
                  </a:cubicBezTo>
                  <a:lnTo>
                    <a:pt x="918" y="819"/>
                  </a:lnTo>
                  <a:lnTo>
                    <a:pt x="397" y="819"/>
                  </a:lnTo>
                  <a:cubicBezTo>
                    <a:pt x="1" y="833"/>
                    <a:pt x="1" y="1405"/>
                    <a:pt x="397" y="1418"/>
                  </a:cubicBezTo>
                  <a:lnTo>
                    <a:pt x="918" y="1418"/>
                  </a:lnTo>
                  <a:lnTo>
                    <a:pt x="918" y="1939"/>
                  </a:lnTo>
                  <a:cubicBezTo>
                    <a:pt x="925" y="2137"/>
                    <a:pt x="1072" y="2236"/>
                    <a:pt x="1218" y="2236"/>
                  </a:cubicBezTo>
                  <a:cubicBezTo>
                    <a:pt x="1364" y="2236"/>
                    <a:pt x="1510" y="2137"/>
                    <a:pt x="1517" y="1939"/>
                  </a:cubicBezTo>
                  <a:lnTo>
                    <a:pt x="1517" y="1418"/>
                  </a:lnTo>
                  <a:lnTo>
                    <a:pt x="2038" y="1418"/>
                  </a:lnTo>
                  <a:cubicBezTo>
                    <a:pt x="2435" y="1404"/>
                    <a:pt x="2435" y="833"/>
                    <a:pt x="2038" y="819"/>
                  </a:cubicBezTo>
                  <a:lnTo>
                    <a:pt x="1517" y="819"/>
                  </a:lnTo>
                  <a:lnTo>
                    <a:pt x="1517" y="298"/>
                  </a:lnTo>
                  <a:cubicBezTo>
                    <a:pt x="1510" y="99"/>
                    <a:pt x="1364" y="0"/>
                    <a:pt x="1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73"/>
            <p:cNvSpPr/>
            <p:nvPr/>
          </p:nvSpPr>
          <p:spPr>
            <a:xfrm>
              <a:off x="7679065" y="1230842"/>
              <a:ext cx="54146" cy="49784"/>
            </a:xfrm>
            <a:custGeom>
              <a:avLst/>
              <a:gdLst/>
              <a:ahLst/>
              <a:cxnLst/>
              <a:rect l="l" t="t" r="r" b="b"/>
              <a:pathLst>
                <a:path w="2433" h="2237" extrusionOk="0">
                  <a:moveTo>
                    <a:pt x="1216" y="0"/>
                  </a:moveTo>
                  <a:cubicBezTo>
                    <a:pt x="1070" y="0"/>
                    <a:pt x="923" y="99"/>
                    <a:pt x="916" y="298"/>
                  </a:cubicBezTo>
                  <a:lnTo>
                    <a:pt x="916" y="819"/>
                  </a:lnTo>
                  <a:lnTo>
                    <a:pt x="397" y="819"/>
                  </a:lnTo>
                  <a:cubicBezTo>
                    <a:pt x="0" y="832"/>
                    <a:pt x="0" y="1404"/>
                    <a:pt x="397" y="1418"/>
                  </a:cubicBezTo>
                  <a:lnTo>
                    <a:pt x="916" y="1418"/>
                  </a:lnTo>
                  <a:lnTo>
                    <a:pt x="916" y="1938"/>
                  </a:lnTo>
                  <a:cubicBezTo>
                    <a:pt x="923" y="2137"/>
                    <a:pt x="1070" y="2236"/>
                    <a:pt x="1216" y="2236"/>
                  </a:cubicBezTo>
                  <a:cubicBezTo>
                    <a:pt x="1363" y="2236"/>
                    <a:pt x="1510" y="2137"/>
                    <a:pt x="1517" y="1938"/>
                  </a:cubicBezTo>
                  <a:lnTo>
                    <a:pt x="1517" y="1418"/>
                  </a:lnTo>
                  <a:lnTo>
                    <a:pt x="2036" y="1418"/>
                  </a:lnTo>
                  <a:cubicBezTo>
                    <a:pt x="2433" y="1404"/>
                    <a:pt x="2433" y="831"/>
                    <a:pt x="2036" y="819"/>
                  </a:cubicBezTo>
                  <a:lnTo>
                    <a:pt x="1517" y="819"/>
                  </a:lnTo>
                  <a:lnTo>
                    <a:pt x="1517" y="298"/>
                  </a:lnTo>
                  <a:cubicBezTo>
                    <a:pt x="1510" y="99"/>
                    <a:pt x="1363" y="0"/>
                    <a:pt x="1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73"/>
            <p:cNvSpPr/>
            <p:nvPr/>
          </p:nvSpPr>
          <p:spPr>
            <a:xfrm>
              <a:off x="7697915" y="1376456"/>
              <a:ext cx="54169" cy="49807"/>
            </a:xfrm>
            <a:custGeom>
              <a:avLst/>
              <a:gdLst/>
              <a:ahLst/>
              <a:cxnLst/>
              <a:rect l="l" t="t" r="r" b="b"/>
              <a:pathLst>
                <a:path w="2434" h="2238" extrusionOk="0">
                  <a:moveTo>
                    <a:pt x="1217" y="1"/>
                  </a:moveTo>
                  <a:cubicBezTo>
                    <a:pt x="1051" y="1"/>
                    <a:pt x="916" y="134"/>
                    <a:pt x="916" y="299"/>
                  </a:cubicBezTo>
                  <a:lnTo>
                    <a:pt x="916" y="820"/>
                  </a:lnTo>
                  <a:lnTo>
                    <a:pt x="397" y="820"/>
                  </a:lnTo>
                  <a:cubicBezTo>
                    <a:pt x="0" y="834"/>
                    <a:pt x="0" y="1407"/>
                    <a:pt x="397" y="1419"/>
                  </a:cubicBezTo>
                  <a:lnTo>
                    <a:pt x="916" y="1419"/>
                  </a:lnTo>
                  <a:lnTo>
                    <a:pt x="916" y="1940"/>
                  </a:lnTo>
                  <a:cubicBezTo>
                    <a:pt x="923" y="2138"/>
                    <a:pt x="1070" y="2238"/>
                    <a:pt x="1217" y="2238"/>
                  </a:cubicBezTo>
                  <a:cubicBezTo>
                    <a:pt x="1363" y="2238"/>
                    <a:pt x="1510" y="2138"/>
                    <a:pt x="1517" y="1940"/>
                  </a:cubicBezTo>
                  <a:lnTo>
                    <a:pt x="1517" y="1419"/>
                  </a:lnTo>
                  <a:lnTo>
                    <a:pt x="2036" y="1419"/>
                  </a:lnTo>
                  <a:cubicBezTo>
                    <a:pt x="2433" y="1405"/>
                    <a:pt x="2433" y="834"/>
                    <a:pt x="2036" y="820"/>
                  </a:cubicBezTo>
                  <a:lnTo>
                    <a:pt x="1517" y="820"/>
                  </a:lnTo>
                  <a:lnTo>
                    <a:pt x="1517" y="299"/>
                  </a:lnTo>
                  <a:cubicBezTo>
                    <a:pt x="1517" y="134"/>
                    <a:pt x="1382" y="1"/>
                    <a:pt x="1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73"/>
            <p:cNvSpPr/>
            <p:nvPr/>
          </p:nvSpPr>
          <p:spPr>
            <a:xfrm>
              <a:off x="7294143" y="1408637"/>
              <a:ext cx="455827" cy="277965"/>
            </a:xfrm>
            <a:custGeom>
              <a:avLst/>
              <a:gdLst/>
              <a:ahLst/>
              <a:cxnLst/>
              <a:rect l="l" t="t" r="r" b="b"/>
              <a:pathLst>
                <a:path w="20482" h="12490" extrusionOk="0">
                  <a:moveTo>
                    <a:pt x="6840" y="2524"/>
                  </a:moveTo>
                  <a:lnTo>
                    <a:pt x="6840" y="10489"/>
                  </a:lnTo>
                  <a:lnTo>
                    <a:pt x="1239" y="10489"/>
                  </a:lnTo>
                  <a:lnTo>
                    <a:pt x="1239" y="3023"/>
                  </a:lnTo>
                  <a:cubicBezTo>
                    <a:pt x="1239" y="2748"/>
                    <a:pt x="1465" y="2524"/>
                    <a:pt x="1740" y="2524"/>
                  </a:cubicBezTo>
                  <a:close/>
                  <a:moveTo>
                    <a:pt x="12539" y="601"/>
                  </a:moveTo>
                  <a:cubicBezTo>
                    <a:pt x="12815" y="601"/>
                    <a:pt x="13040" y="825"/>
                    <a:pt x="13040" y="1101"/>
                  </a:cubicBezTo>
                  <a:lnTo>
                    <a:pt x="13040" y="10489"/>
                  </a:lnTo>
                  <a:lnTo>
                    <a:pt x="7439" y="10489"/>
                  </a:lnTo>
                  <a:lnTo>
                    <a:pt x="7439" y="1101"/>
                  </a:lnTo>
                  <a:cubicBezTo>
                    <a:pt x="7439" y="825"/>
                    <a:pt x="7665" y="601"/>
                    <a:pt x="7940" y="601"/>
                  </a:cubicBezTo>
                  <a:close/>
                  <a:moveTo>
                    <a:pt x="7940" y="1"/>
                  </a:moveTo>
                  <a:cubicBezTo>
                    <a:pt x="7334" y="1"/>
                    <a:pt x="6840" y="496"/>
                    <a:pt x="6840" y="1101"/>
                  </a:cubicBezTo>
                  <a:lnTo>
                    <a:pt x="6840" y="1923"/>
                  </a:lnTo>
                  <a:lnTo>
                    <a:pt x="1740" y="1923"/>
                  </a:lnTo>
                  <a:cubicBezTo>
                    <a:pt x="1134" y="1923"/>
                    <a:pt x="640" y="2417"/>
                    <a:pt x="640" y="3023"/>
                  </a:cubicBezTo>
                  <a:lnTo>
                    <a:pt x="640" y="10556"/>
                  </a:lnTo>
                  <a:cubicBezTo>
                    <a:pt x="267" y="10700"/>
                    <a:pt x="0" y="11065"/>
                    <a:pt x="0" y="11489"/>
                  </a:cubicBezTo>
                  <a:lnTo>
                    <a:pt x="0" y="12189"/>
                  </a:lnTo>
                  <a:cubicBezTo>
                    <a:pt x="0" y="12355"/>
                    <a:pt x="135" y="12489"/>
                    <a:pt x="300" y="12489"/>
                  </a:cubicBezTo>
                  <a:lnTo>
                    <a:pt x="3147" y="12489"/>
                  </a:lnTo>
                  <a:cubicBezTo>
                    <a:pt x="3544" y="12476"/>
                    <a:pt x="3544" y="11903"/>
                    <a:pt x="3147" y="11889"/>
                  </a:cubicBezTo>
                  <a:lnTo>
                    <a:pt x="601" y="11889"/>
                  </a:lnTo>
                  <a:lnTo>
                    <a:pt x="601" y="11489"/>
                  </a:lnTo>
                  <a:cubicBezTo>
                    <a:pt x="601" y="11268"/>
                    <a:pt x="780" y="11089"/>
                    <a:pt x="1000" y="11089"/>
                  </a:cubicBezTo>
                  <a:lnTo>
                    <a:pt x="19481" y="11089"/>
                  </a:lnTo>
                  <a:cubicBezTo>
                    <a:pt x="19701" y="11089"/>
                    <a:pt x="19881" y="11268"/>
                    <a:pt x="19881" y="11489"/>
                  </a:cubicBezTo>
                  <a:lnTo>
                    <a:pt x="19881" y="11889"/>
                  </a:lnTo>
                  <a:lnTo>
                    <a:pt x="4814" y="11889"/>
                  </a:lnTo>
                  <a:cubicBezTo>
                    <a:pt x="4417" y="11903"/>
                    <a:pt x="4417" y="12476"/>
                    <a:pt x="4814" y="12489"/>
                  </a:cubicBezTo>
                  <a:lnTo>
                    <a:pt x="20181" y="12489"/>
                  </a:lnTo>
                  <a:cubicBezTo>
                    <a:pt x="20346" y="12489"/>
                    <a:pt x="20481" y="12355"/>
                    <a:pt x="20481" y="12189"/>
                  </a:cubicBezTo>
                  <a:lnTo>
                    <a:pt x="20481" y="11489"/>
                  </a:lnTo>
                  <a:cubicBezTo>
                    <a:pt x="20481" y="11065"/>
                    <a:pt x="20214" y="10700"/>
                    <a:pt x="19841" y="10556"/>
                  </a:cubicBezTo>
                  <a:lnTo>
                    <a:pt x="19841" y="4349"/>
                  </a:lnTo>
                  <a:cubicBezTo>
                    <a:pt x="19841" y="3742"/>
                    <a:pt x="19346" y="3249"/>
                    <a:pt x="18741" y="3249"/>
                  </a:cubicBezTo>
                  <a:lnTo>
                    <a:pt x="17198" y="3249"/>
                  </a:lnTo>
                  <a:cubicBezTo>
                    <a:pt x="16801" y="3262"/>
                    <a:pt x="16801" y="3835"/>
                    <a:pt x="17198" y="3849"/>
                  </a:cubicBezTo>
                  <a:lnTo>
                    <a:pt x="18741" y="3849"/>
                  </a:lnTo>
                  <a:cubicBezTo>
                    <a:pt x="19016" y="3849"/>
                    <a:pt x="19240" y="4073"/>
                    <a:pt x="19240" y="4349"/>
                  </a:cubicBezTo>
                  <a:lnTo>
                    <a:pt x="19240" y="10489"/>
                  </a:lnTo>
                  <a:lnTo>
                    <a:pt x="13641" y="10489"/>
                  </a:lnTo>
                  <a:lnTo>
                    <a:pt x="13641" y="3849"/>
                  </a:lnTo>
                  <a:lnTo>
                    <a:pt x="15600" y="3849"/>
                  </a:lnTo>
                  <a:cubicBezTo>
                    <a:pt x="15997" y="3835"/>
                    <a:pt x="15997" y="3262"/>
                    <a:pt x="15600" y="3249"/>
                  </a:cubicBezTo>
                  <a:lnTo>
                    <a:pt x="13641" y="3249"/>
                  </a:lnTo>
                  <a:lnTo>
                    <a:pt x="13641" y="1101"/>
                  </a:lnTo>
                  <a:cubicBezTo>
                    <a:pt x="13641" y="496"/>
                    <a:pt x="13146" y="1"/>
                    <a:pt x="12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73"/>
            <p:cNvSpPr/>
            <p:nvPr/>
          </p:nvSpPr>
          <p:spPr>
            <a:xfrm>
              <a:off x="7502449" y="1452012"/>
              <a:ext cx="28086" cy="71995"/>
            </a:xfrm>
            <a:custGeom>
              <a:avLst/>
              <a:gdLst/>
              <a:ahLst/>
              <a:cxnLst/>
              <a:rect l="l" t="t" r="r" b="b"/>
              <a:pathLst>
                <a:path w="1262" h="3235" extrusionOk="0">
                  <a:moveTo>
                    <a:pt x="399" y="0"/>
                  </a:moveTo>
                  <a:cubicBezTo>
                    <a:pt x="0" y="14"/>
                    <a:pt x="0" y="586"/>
                    <a:pt x="399" y="599"/>
                  </a:cubicBezTo>
                  <a:lnTo>
                    <a:pt x="662" y="599"/>
                  </a:lnTo>
                  <a:lnTo>
                    <a:pt x="662" y="2937"/>
                  </a:lnTo>
                  <a:cubicBezTo>
                    <a:pt x="669" y="3136"/>
                    <a:pt x="816" y="3235"/>
                    <a:pt x="962" y="3235"/>
                  </a:cubicBezTo>
                  <a:cubicBezTo>
                    <a:pt x="1109" y="3235"/>
                    <a:pt x="1255" y="3136"/>
                    <a:pt x="1261" y="2937"/>
                  </a:cubicBezTo>
                  <a:lnTo>
                    <a:pt x="1261" y="299"/>
                  </a:lnTo>
                  <a:cubicBezTo>
                    <a:pt x="1261" y="134"/>
                    <a:pt x="1128" y="0"/>
                    <a:pt x="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73"/>
            <p:cNvSpPr/>
            <p:nvPr/>
          </p:nvSpPr>
          <p:spPr>
            <a:xfrm>
              <a:off x="7359127" y="1489133"/>
              <a:ext cx="47781" cy="72952"/>
            </a:xfrm>
            <a:custGeom>
              <a:avLst/>
              <a:gdLst/>
              <a:ahLst/>
              <a:cxnLst/>
              <a:rect l="l" t="t" r="r" b="b"/>
              <a:pathLst>
                <a:path w="2147" h="3278" extrusionOk="0">
                  <a:moveTo>
                    <a:pt x="1052" y="1"/>
                  </a:moveTo>
                  <a:cubicBezTo>
                    <a:pt x="636" y="1"/>
                    <a:pt x="220" y="252"/>
                    <a:pt x="101" y="782"/>
                  </a:cubicBezTo>
                  <a:cubicBezTo>
                    <a:pt x="69" y="944"/>
                    <a:pt x="175" y="1102"/>
                    <a:pt x="337" y="1134"/>
                  </a:cubicBezTo>
                  <a:lnTo>
                    <a:pt x="339" y="1134"/>
                  </a:lnTo>
                  <a:cubicBezTo>
                    <a:pt x="357" y="1138"/>
                    <a:pt x="376" y="1140"/>
                    <a:pt x="395" y="1140"/>
                  </a:cubicBezTo>
                  <a:cubicBezTo>
                    <a:pt x="536" y="1140"/>
                    <a:pt x="662" y="1040"/>
                    <a:pt x="689" y="897"/>
                  </a:cubicBezTo>
                  <a:cubicBezTo>
                    <a:pt x="725" y="722"/>
                    <a:pt x="879" y="595"/>
                    <a:pt x="1057" y="595"/>
                  </a:cubicBezTo>
                  <a:cubicBezTo>
                    <a:pt x="1264" y="595"/>
                    <a:pt x="1432" y="764"/>
                    <a:pt x="1432" y="971"/>
                  </a:cubicBezTo>
                  <a:cubicBezTo>
                    <a:pt x="1432" y="1372"/>
                    <a:pt x="705" y="2257"/>
                    <a:pt x="187" y="2758"/>
                  </a:cubicBezTo>
                  <a:cubicBezTo>
                    <a:pt x="0" y="2941"/>
                    <a:pt x="95" y="3278"/>
                    <a:pt x="300" y="3278"/>
                  </a:cubicBezTo>
                  <a:lnTo>
                    <a:pt x="1848" y="3278"/>
                  </a:lnTo>
                  <a:cubicBezTo>
                    <a:pt x="1848" y="3278"/>
                    <a:pt x="2146" y="3140"/>
                    <a:pt x="2145" y="2974"/>
                  </a:cubicBezTo>
                  <a:cubicBezTo>
                    <a:pt x="2142" y="2811"/>
                    <a:pt x="2010" y="2679"/>
                    <a:pt x="1846" y="2679"/>
                  </a:cubicBezTo>
                  <a:cubicBezTo>
                    <a:pt x="1844" y="2679"/>
                    <a:pt x="1842" y="2679"/>
                    <a:pt x="1840" y="2679"/>
                  </a:cubicBezTo>
                  <a:cubicBezTo>
                    <a:pt x="1584" y="2682"/>
                    <a:pt x="1314" y="2683"/>
                    <a:pt x="1080" y="2685"/>
                  </a:cubicBezTo>
                  <a:cubicBezTo>
                    <a:pt x="1151" y="2605"/>
                    <a:pt x="1223" y="2518"/>
                    <a:pt x="1296" y="2427"/>
                  </a:cubicBezTo>
                  <a:cubicBezTo>
                    <a:pt x="1791" y="1818"/>
                    <a:pt x="2033" y="1341"/>
                    <a:pt x="2033" y="971"/>
                  </a:cubicBezTo>
                  <a:cubicBezTo>
                    <a:pt x="2016" y="339"/>
                    <a:pt x="1534" y="1"/>
                    <a:pt x="1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73"/>
            <p:cNvSpPr/>
            <p:nvPr/>
          </p:nvSpPr>
          <p:spPr>
            <a:xfrm>
              <a:off x="7637537" y="1518844"/>
              <a:ext cx="51276" cy="73441"/>
            </a:xfrm>
            <a:custGeom>
              <a:avLst/>
              <a:gdLst/>
              <a:ahLst/>
              <a:cxnLst/>
              <a:rect l="l" t="t" r="r" b="b"/>
              <a:pathLst>
                <a:path w="2304" h="3300" extrusionOk="0">
                  <a:moveTo>
                    <a:pt x="1013" y="0"/>
                  </a:moveTo>
                  <a:cubicBezTo>
                    <a:pt x="1012" y="0"/>
                    <a:pt x="1011" y="0"/>
                    <a:pt x="1010" y="0"/>
                  </a:cubicBezTo>
                  <a:cubicBezTo>
                    <a:pt x="546" y="0"/>
                    <a:pt x="143" y="331"/>
                    <a:pt x="54" y="786"/>
                  </a:cubicBezTo>
                  <a:cubicBezTo>
                    <a:pt x="22" y="948"/>
                    <a:pt x="127" y="1106"/>
                    <a:pt x="290" y="1138"/>
                  </a:cubicBezTo>
                  <a:cubicBezTo>
                    <a:pt x="309" y="1142"/>
                    <a:pt x="329" y="1144"/>
                    <a:pt x="348" y="1144"/>
                  </a:cubicBezTo>
                  <a:cubicBezTo>
                    <a:pt x="488" y="1144"/>
                    <a:pt x="614" y="1045"/>
                    <a:pt x="642" y="902"/>
                  </a:cubicBezTo>
                  <a:cubicBezTo>
                    <a:pt x="687" y="699"/>
                    <a:pt x="848" y="602"/>
                    <a:pt x="1008" y="602"/>
                  </a:cubicBezTo>
                  <a:cubicBezTo>
                    <a:pt x="1194" y="602"/>
                    <a:pt x="1379" y="732"/>
                    <a:pt x="1385" y="974"/>
                  </a:cubicBezTo>
                  <a:cubicBezTo>
                    <a:pt x="1385" y="1181"/>
                    <a:pt x="1217" y="1350"/>
                    <a:pt x="1010" y="1350"/>
                  </a:cubicBezTo>
                  <a:cubicBezTo>
                    <a:pt x="844" y="1350"/>
                    <a:pt x="709" y="1483"/>
                    <a:pt x="709" y="1650"/>
                  </a:cubicBezTo>
                  <a:cubicBezTo>
                    <a:pt x="709" y="1816"/>
                    <a:pt x="844" y="1950"/>
                    <a:pt x="1010" y="1950"/>
                  </a:cubicBezTo>
                  <a:cubicBezTo>
                    <a:pt x="1217" y="1950"/>
                    <a:pt x="1385" y="2117"/>
                    <a:pt x="1385" y="2324"/>
                  </a:cubicBezTo>
                  <a:cubicBezTo>
                    <a:pt x="1378" y="2569"/>
                    <a:pt x="1193" y="2697"/>
                    <a:pt x="1008" y="2697"/>
                  </a:cubicBezTo>
                  <a:cubicBezTo>
                    <a:pt x="842" y="2697"/>
                    <a:pt x="676" y="2594"/>
                    <a:pt x="639" y="2378"/>
                  </a:cubicBezTo>
                  <a:cubicBezTo>
                    <a:pt x="648" y="2191"/>
                    <a:pt x="532" y="2025"/>
                    <a:pt x="336" y="2024"/>
                  </a:cubicBezTo>
                  <a:cubicBezTo>
                    <a:pt x="92" y="2033"/>
                    <a:pt x="0" y="2243"/>
                    <a:pt x="45" y="2460"/>
                  </a:cubicBezTo>
                  <a:cubicBezTo>
                    <a:pt x="110" y="2938"/>
                    <a:pt x="526" y="3300"/>
                    <a:pt x="1010" y="3300"/>
                  </a:cubicBezTo>
                  <a:cubicBezTo>
                    <a:pt x="1010" y="3300"/>
                    <a:pt x="1011" y="3300"/>
                    <a:pt x="1012" y="3300"/>
                  </a:cubicBezTo>
                  <a:cubicBezTo>
                    <a:pt x="1867" y="3300"/>
                    <a:pt x="2304" y="2256"/>
                    <a:pt x="1713" y="1650"/>
                  </a:cubicBezTo>
                  <a:cubicBezTo>
                    <a:pt x="2303" y="1044"/>
                    <a:pt x="1867" y="0"/>
                    <a:pt x="10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73"/>
            <p:cNvSpPr/>
            <p:nvPr/>
          </p:nvSpPr>
          <p:spPr>
            <a:xfrm>
              <a:off x="7343170" y="1607552"/>
              <a:ext cx="81765" cy="13375"/>
            </a:xfrm>
            <a:custGeom>
              <a:avLst/>
              <a:gdLst/>
              <a:ahLst/>
              <a:cxnLst/>
              <a:rect l="l" t="t" r="r" b="b"/>
              <a:pathLst>
                <a:path w="3674" h="601" extrusionOk="0">
                  <a:moveTo>
                    <a:pt x="398" y="0"/>
                  </a:moveTo>
                  <a:cubicBezTo>
                    <a:pt x="0" y="14"/>
                    <a:pt x="2" y="587"/>
                    <a:pt x="398" y="601"/>
                  </a:cubicBezTo>
                  <a:lnTo>
                    <a:pt x="3275" y="601"/>
                  </a:lnTo>
                  <a:cubicBezTo>
                    <a:pt x="3674" y="587"/>
                    <a:pt x="3672" y="14"/>
                    <a:pt x="3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73"/>
            <p:cNvSpPr/>
            <p:nvPr/>
          </p:nvSpPr>
          <p:spPr>
            <a:xfrm>
              <a:off x="7621291" y="1607552"/>
              <a:ext cx="79606" cy="13375"/>
            </a:xfrm>
            <a:custGeom>
              <a:avLst/>
              <a:gdLst/>
              <a:ahLst/>
              <a:cxnLst/>
              <a:rect l="l" t="t" r="r" b="b"/>
              <a:pathLst>
                <a:path w="3577" h="601" extrusionOk="0">
                  <a:moveTo>
                    <a:pt x="301" y="0"/>
                  </a:moveTo>
                  <a:cubicBezTo>
                    <a:pt x="136" y="0"/>
                    <a:pt x="1" y="135"/>
                    <a:pt x="1" y="301"/>
                  </a:cubicBezTo>
                  <a:cubicBezTo>
                    <a:pt x="1" y="466"/>
                    <a:pt x="136" y="601"/>
                    <a:pt x="301" y="601"/>
                  </a:cubicBezTo>
                  <a:lnTo>
                    <a:pt x="3180" y="601"/>
                  </a:lnTo>
                  <a:cubicBezTo>
                    <a:pt x="3577" y="587"/>
                    <a:pt x="3577" y="14"/>
                    <a:pt x="3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73"/>
            <p:cNvSpPr/>
            <p:nvPr/>
          </p:nvSpPr>
          <p:spPr>
            <a:xfrm>
              <a:off x="7343170" y="1577508"/>
              <a:ext cx="81765" cy="13398"/>
            </a:xfrm>
            <a:custGeom>
              <a:avLst/>
              <a:gdLst/>
              <a:ahLst/>
              <a:cxnLst/>
              <a:rect l="l" t="t" r="r" b="b"/>
              <a:pathLst>
                <a:path w="3674" h="602" extrusionOk="0">
                  <a:moveTo>
                    <a:pt x="398" y="1"/>
                  </a:moveTo>
                  <a:cubicBezTo>
                    <a:pt x="0" y="14"/>
                    <a:pt x="2" y="587"/>
                    <a:pt x="398" y="601"/>
                  </a:cubicBezTo>
                  <a:lnTo>
                    <a:pt x="3275" y="601"/>
                  </a:lnTo>
                  <a:cubicBezTo>
                    <a:pt x="3674" y="587"/>
                    <a:pt x="3672" y="14"/>
                    <a:pt x="3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73"/>
            <p:cNvSpPr/>
            <p:nvPr/>
          </p:nvSpPr>
          <p:spPr>
            <a:xfrm>
              <a:off x="7481174" y="1607552"/>
              <a:ext cx="81743" cy="13375"/>
            </a:xfrm>
            <a:custGeom>
              <a:avLst/>
              <a:gdLst/>
              <a:ahLst/>
              <a:cxnLst/>
              <a:rect l="l" t="t" r="r" b="b"/>
              <a:pathLst>
                <a:path w="3673" h="601" extrusionOk="0">
                  <a:moveTo>
                    <a:pt x="397" y="0"/>
                  </a:moveTo>
                  <a:cubicBezTo>
                    <a:pt x="1" y="14"/>
                    <a:pt x="1" y="587"/>
                    <a:pt x="397" y="601"/>
                  </a:cubicBezTo>
                  <a:lnTo>
                    <a:pt x="3276" y="601"/>
                  </a:lnTo>
                  <a:cubicBezTo>
                    <a:pt x="3673" y="587"/>
                    <a:pt x="3673" y="14"/>
                    <a:pt x="3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73"/>
            <p:cNvSpPr/>
            <p:nvPr/>
          </p:nvSpPr>
          <p:spPr>
            <a:xfrm>
              <a:off x="7481174" y="1577508"/>
              <a:ext cx="81743" cy="13398"/>
            </a:xfrm>
            <a:custGeom>
              <a:avLst/>
              <a:gdLst/>
              <a:ahLst/>
              <a:cxnLst/>
              <a:rect l="l" t="t" r="r" b="b"/>
              <a:pathLst>
                <a:path w="3673" h="602" extrusionOk="0">
                  <a:moveTo>
                    <a:pt x="397" y="1"/>
                  </a:moveTo>
                  <a:cubicBezTo>
                    <a:pt x="1" y="14"/>
                    <a:pt x="1" y="587"/>
                    <a:pt x="397" y="601"/>
                  </a:cubicBezTo>
                  <a:lnTo>
                    <a:pt x="3276" y="601"/>
                  </a:lnTo>
                  <a:cubicBezTo>
                    <a:pt x="3673" y="587"/>
                    <a:pt x="3673" y="14"/>
                    <a:pt x="3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73"/>
            <p:cNvSpPr/>
            <p:nvPr/>
          </p:nvSpPr>
          <p:spPr>
            <a:xfrm>
              <a:off x="7481174" y="1547463"/>
              <a:ext cx="81743" cy="13398"/>
            </a:xfrm>
            <a:custGeom>
              <a:avLst/>
              <a:gdLst/>
              <a:ahLst/>
              <a:cxnLst/>
              <a:rect l="l" t="t" r="r" b="b"/>
              <a:pathLst>
                <a:path w="3673" h="602" extrusionOk="0">
                  <a:moveTo>
                    <a:pt x="397" y="1"/>
                  </a:moveTo>
                  <a:cubicBezTo>
                    <a:pt x="1" y="15"/>
                    <a:pt x="1" y="588"/>
                    <a:pt x="397" y="602"/>
                  </a:cubicBezTo>
                  <a:lnTo>
                    <a:pt x="3276" y="602"/>
                  </a:lnTo>
                  <a:cubicBezTo>
                    <a:pt x="3673" y="588"/>
                    <a:pt x="3673" y="15"/>
                    <a:pt x="3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73"/>
            <p:cNvSpPr/>
            <p:nvPr/>
          </p:nvSpPr>
          <p:spPr>
            <a:xfrm>
              <a:off x="7441293" y="1232155"/>
              <a:ext cx="161416" cy="146126"/>
            </a:xfrm>
            <a:custGeom>
              <a:avLst/>
              <a:gdLst/>
              <a:ahLst/>
              <a:cxnLst/>
              <a:rect l="l" t="t" r="r" b="b"/>
              <a:pathLst>
                <a:path w="7253" h="6566" extrusionOk="0">
                  <a:moveTo>
                    <a:pt x="3628" y="590"/>
                  </a:moveTo>
                  <a:cubicBezTo>
                    <a:pt x="3682" y="590"/>
                    <a:pt x="3737" y="618"/>
                    <a:pt x="3764" y="674"/>
                  </a:cubicBezTo>
                  <a:lnTo>
                    <a:pt x="4378" y="1918"/>
                  </a:lnTo>
                  <a:cubicBezTo>
                    <a:pt x="4487" y="2140"/>
                    <a:pt x="4700" y="2295"/>
                    <a:pt x="4944" y="2330"/>
                  </a:cubicBezTo>
                  <a:lnTo>
                    <a:pt x="6316" y="2529"/>
                  </a:lnTo>
                  <a:cubicBezTo>
                    <a:pt x="6441" y="2547"/>
                    <a:pt x="6491" y="2701"/>
                    <a:pt x="6401" y="2788"/>
                  </a:cubicBezTo>
                  <a:lnTo>
                    <a:pt x="5408" y="3756"/>
                  </a:lnTo>
                  <a:cubicBezTo>
                    <a:pt x="5230" y="3929"/>
                    <a:pt x="5151" y="4179"/>
                    <a:pt x="5192" y="4423"/>
                  </a:cubicBezTo>
                  <a:lnTo>
                    <a:pt x="5426" y="5789"/>
                  </a:lnTo>
                  <a:cubicBezTo>
                    <a:pt x="5443" y="5887"/>
                    <a:pt x="5364" y="5967"/>
                    <a:pt x="5276" y="5967"/>
                  </a:cubicBezTo>
                  <a:cubicBezTo>
                    <a:pt x="5252" y="5967"/>
                    <a:pt x="5229" y="5962"/>
                    <a:pt x="5206" y="5950"/>
                  </a:cubicBezTo>
                  <a:lnTo>
                    <a:pt x="3979" y="5305"/>
                  </a:lnTo>
                  <a:cubicBezTo>
                    <a:pt x="3861" y="5248"/>
                    <a:pt x="3745" y="5219"/>
                    <a:pt x="3628" y="5219"/>
                  </a:cubicBezTo>
                  <a:cubicBezTo>
                    <a:pt x="3511" y="5219"/>
                    <a:pt x="3395" y="5248"/>
                    <a:pt x="3279" y="5305"/>
                  </a:cubicBezTo>
                  <a:lnTo>
                    <a:pt x="2050" y="5950"/>
                  </a:lnTo>
                  <a:cubicBezTo>
                    <a:pt x="2027" y="5962"/>
                    <a:pt x="2003" y="5967"/>
                    <a:pt x="1980" y="5967"/>
                  </a:cubicBezTo>
                  <a:cubicBezTo>
                    <a:pt x="1892" y="5967"/>
                    <a:pt x="1812" y="5887"/>
                    <a:pt x="1829" y="5789"/>
                  </a:cubicBezTo>
                  <a:lnTo>
                    <a:pt x="2064" y="4423"/>
                  </a:lnTo>
                  <a:cubicBezTo>
                    <a:pt x="2107" y="4179"/>
                    <a:pt x="2025" y="3929"/>
                    <a:pt x="1848" y="3756"/>
                  </a:cubicBezTo>
                  <a:lnTo>
                    <a:pt x="855" y="2788"/>
                  </a:lnTo>
                  <a:cubicBezTo>
                    <a:pt x="794" y="2730"/>
                    <a:pt x="807" y="2659"/>
                    <a:pt x="817" y="2633"/>
                  </a:cubicBezTo>
                  <a:cubicBezTo>
                    <a:pt x="824" y="2606"/>
                    <a:pt x="855" y="2541"/>
                    <a:pt x="939" y="2529"/>
                  </a:cubicBezTo>
                  <a:lnTo>
                    <a:pt x="2312" y="2330"/>
                  </a:lnTo>
                  <a:cubicBezTo>
                    <a:pt x="2557" y="2295"/>
                    <a:pt x="2768" y="2140"/>
                    <a:pt x="2877" y="1918"/>
                  </a:cubicBezTo>
                  <a:lnTo>
                    <a:pt x="3491" y="674"/>
                  </a:lnTo>
                  <a:cubicBezTo>
                    <a:pt x="3519" y="618"/>
                    <a:pt x="3573" y="590"/>
                    <a:pt x="3628" y="590"/>
                  </a:cubicBezTo>
                  <a:close/>
                  <a:moveTo>
                    <a:pt x="3627" y="1"/>
                  </a:moveTo>
                  <a:cubicBezTo>
                    <a:pt x="3357" y="1"/>
                    <a:pt x="3088" y="136"/>
                    <a:pt x="2954" y="409"/>
                  </a:cubicBezTo>
                  <a:lnTo>
                    <a:pt x="2341" y="1653"/>
                  </a:lnTo>
                  <a:cubicBezTo>
                    <a:pt x="2318" y="1697"/>
                    <a:pt x="2275" y="1729"/>
                    <a:pt x="2226" y="1735"/>
                  </a:cubicBezTo>
                  <a:lnTo>
                    <a:pt x="853" y="1936"/>
                  </a:lnTo>
                  <a:cubicBezTo>
                    <a:pt x="256" y="2022"/>
                    <a:pt x="0" y="2793"/>
                    <a:pt x="437" y="3218"/>
                  </a:cubicBezTo>
                  <a:lnTo>
                    <a:pt x="435" y="3218"/>
                  </a:lnTo>
                  <a:lnTo>
                    <a:pt x="1429" y="4187"/>
                  </a:lnTo>
                  <a:cubicBezTo>
                    <a:pt x="1465" y="4222"/>
                    <a:pt x="1482" y="4272"/>
                    <a:pt x="1472" y="4321"/>
                  </a:cubicBezTo>
                  <a:lnTo>
                    <a:pt x="1238" y="5688"/>
                  </a:lnTo>
                  <a:cubicBezTo>
                    <a:pt x="1157" y="6163"/>
                    <a:pt x="1556" y="6565"/>
                    <a:pt x="1995" y="6565"/>
                  </a:cubicBezTo>
                  <a:cubicBezTo>
                    <a:pt x="2106" y="6565"/>
                    <a:pt x="2221" y="6539"/>
                    <a:pt x="2330" y="6482"/>
                  </a:cubicBezTo>
                  <a:lnTo>
                    <a:pt x="3557" y="5835"/>
                  </a:lnTo>
                  <a:cubicBezTo>
                    <a:pt x="3580" y="5824"/>
                    <a:pt x="3604" y="5818"/>
                    <a:pt x="3628" y="5818"/>
                  </a:cubicBezTo>
                  <a:cubicBezTo>
                    <a:pt x="3653" y="5818"/>
                    <a:pt x="3677" y="5824"/>
                    <a:pt x="3698" y="5835"/>
                  </a:cubicBezTo>
                  <a:lnTo>
                    <a:pt x="4927" y="6482"/>
                  </a:lnTo>
                  <a:cubicBezTo>
                    <a:pt x="5037" y="6539"/>
                    <a:pt x="5152" y="6566"/>
                    <a:pt x="5264" y="6566"/>
                  </a:cubicBezTo>
                  <a:cubicBezTo>
                    <a:pt x="5701" y="6566"/>
                    <a:pt x="6099" y="6166"/>
                    <a:pt x="6018" y="5688"/>
                  </a:cubicBezTo>
                  <a:lnTo>
                    <a:pt x="5783" y="4321"/>
                  </a:lnTo>
                  <a:cubicBezTo>
                    <a:pt x="5776" y="4272"/>
                    <a:pt x="5791" y="4222"/>
                    <a:pt x="5828" y="4187"/>
                  </a:cubicBezTo>
                  <a:lnTo>
                    <a:pt x="6820" y="3218"/>
                  </a:lnTo>
                  <a:cubicBezTo>
                    <a:pt x="7252" y="2797"/>
                    <a:pt x="7007" y="2023"/>
                    <a:pt x="6404" y="1936"/>
                  </a:cubicBezTo>
                  <a:lnTo>
                    <a:pt x="5031" y="1735"/>
                  </a:lnTo>
                  <a:cubicBezTo>
                    <a:pt x="4982" y="1729"/>
                    <a:pt x="4939" y="1697"/>
                    <a:pt x="4916" y="1653"/>
                  </a:cubicBezTo>
                  <a:lnTo>
                    <a:pt x="4303" y="409"/>
                  </a:lnTo>
                  <a:cubicBezTo>
                    <a:pt x="4169" y="138"/>
                    <a:pt x="3898" y="1"/>
                    <a:pt x="36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8" name="Google Shape;2068;p73"/>
          <p:cNvGrpSpPr/>
          <p:nvPr/>
        </p:nvGrpSpPr>
        <p:grpSpPr>
          <a:xfrm>
            <a:off x="2743589" y="1957445"/>
            <a:ext cx="372771" cy="455827"/>
            <a:chOff x="2743589" y="1957445"/>
            <a:chExt cx="372771" cy="455827"/>
          </a:xfrm>
        </p:grpSpPr>
        <p:sp>
          <p:nvSpPr>
            <p:cNvPr id="2069" name="Google Shape;2069;p73"/>
            <p:cNvSpPr/>
            <p:nvPr/>
          </p:nvSpPr>
          <p:spPr>
            <a:xfrm>
              <a:off x="2762958" y="1957490"/>
              <a:ext cx="49807" cy="66008"/>
            </a:xfrm>
            <a:custGeom>
              <a:avLst/>
              <a:gdLst/>
              <a:ahLst/>
              <a:cxnLst/>
              <a:rect l="l" t="t" r="r" b="b"/>
              <a:pathLst>
                <a:path w="2238" h="2966" extrusionOk="0">
                  <a:moveTo>
                    <a:pt x="931" y="599"/>
                  </a:moveTo>
                  <a:cubicBezTo>
                    <a:pt x="1119" y="599"/>
                    <a:pt x="1278" y="743"/>
                    <a:pt x="1278" y="914"/>
                  </a:cubicBezTo>
                  <a:cubicBezTo>
                    <a:pt x="1278" y="1084"/>
                    <a:pt x="1119" y="1228"/>
                    <a:pt x="931" y="1228"/>
                  </a:cubicBezTo>
                  <a:cubicBezTo>
                    <a:pt x="854" y="1228"/>
                    <a:pt x="725" y="1229"/>
                    <a:pt x="604" y="1229"/>
                  </a:cubicBezTo>
                  <a:cubicBezTo>
                    <a:pt x="604" y="1019"/>
                    <a:pt x="603" y="809"/>
                    <a:pt x="603" y="599"/>
                  </a:cubicBezTo>
                  <a:close/>
                  <a:moveTo>
                    <a:pt x="301" y="0"/>
                  </a:moveTo>
                  <a:cubicBezTo>
                    <a:pt x="135" y="0"/>
                    <a:pt x="1" y="134"/>
                    <a:pt x="1" y="299"/>
                  </a:cubicBezTo>
                  <a:lnTo>
                    <a:pt x="1" y="2665"/>
                  </a:lnTo>
                  <a:cubicBezTo>
                    <a:pt x="1" y="2830"/>
                    <a:pt x="135" y="2963"/>
                    <a:pt x="301" y="2963"/>
                  </a:cubicBezTo>
                  <a:cubicBezTo>
                    <a:pt x="466" y="2963"/>
                    <a:pt x="601" y="2830"/>
                    <a:pt x="601" y="2663"/>
                  </a:cubicBezTo>
                  <a:lnTo>
                    <a:pt x="601" y="2006"/>
                  </a:lnTo>
                  <a:lnTo>
                    <a:pt x="1353" y="2862"/>
                  </a:lnTo>
                  <a:cubicBezTo>
                    <a:pt x="1418" y="2935"/>
                    <a:pt x="1493" y="2965"/>
                    <a:pt x="1566" y="2965"/>
                  </a:cubicBezTo>
                  <a:cubicBezTo>
                    <a:pt x="1790" y="2965"/>
                    <a:pt x="1995" y="2682"/>
                    <a:pt x="1804" y="2465"/>
                  </a:cubicBezTo>
                  <a:lnTo>
                    <a:pt x="1208" y="1788"/>
                  </a:lnTo>
                  <a:cubicBezTo>
                    <a:pt x="2237" y="1464"/>
                    <a:pt x="2018" y="20"/>
                    <a:pt x="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73"/>
            <p:cNvSpPr/>
            <p:nvPr/>
          </p:nvSpPr>
          <p:spPr>
            <a:xfrm>
              <a:off x="2863617" y="1957445"/>
              <a:ext cx="26751" cy="65853"/>
            </a:xfrm>
            <a:custGeom>
              <a:avLst/>
              <a:gdLst/>
              <a:ahLst/>
              <a:cxnLst/>
              <a:rect l="l" t="t" r="r" b="b"/>
              <a:pathLst>
                <a:path w="1202" h="2959" extrusionOk="0">
                  <a:moveTo>
                    <a:pt x="397" y="1"/>
                  </a:moveTo>
                  <a:cubicBezTo>
                    <a:pt x="0" y="15"/>
                    <a:pt x="0" y="588"/>
                    <a:pt x="397" y="601"/>
                  </a:cubicBezTo>
                  <a:lnTo>
                    <a:pt x="602" y="601"/>
                  </a:lnTo>
                  <a:lnTo>
                    <a:pt x="602" y="2660"/>
                  </a:lnTo>
                  <a:cubicBezTo>
                    <a:pt x="609" y="2859"/>
                    <a:pt x="755" y="2958"/>
                    <a:pt x="902" y="2958"/>
                  </a:cubicBezTo>
                  <a:cubicBezTo>
                    <a:pt x="1048" y="2958"/>
                    <a:pt x="1194" y="2859"/>
                    <a:pt x="1201" y="2660"/>
                  </a:cubicBezTo>
                  <a:lnTo>
                    <a:pt x="1201" y="301"/>
                  </a:lnTo>
                  <a:cubicBezTo>
                    <a:pt x="1201" y="136"/>
                    <a:pt x="1068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73"/>
            <p:cNvSpPr/>
            <p:nvPr/>
          </p:nvSpPr>
          <p:spPr>
            <a:xfrm>
              <a:off x="3053964" y="1957445"/>
              <a:ext cx="46068" cy="66676"/>
            </a:xfrm>
            <a:custGeom>
              <a:avLst/>
              <a:gdLst/>
              <a:ahLst/>
              <a:cxnLst/>
              <a:rect l="l" t="t" r="r" b="b"/>
              <a:pathLst>
                <a:path w="2070" h="2996" extrusionOk="0">
                  <a:moveTo>
                    <a:pt x="702" y="1"/>
                  </a:moveTo>
                  <a:cubicBezTo>
                    <a:pt x="556" y="1"/>
                    <a:pt x="430" y="108"/>
                    <a:pt x="406" y="252"/>
                  </a:cubicBezTo>
                  <a:lnTo>
                    <a:pt x="231" y="1312"/>
                  </a:lnTo>
                  <a:cubicBezTo>
                    <a:pt x="199" y="1509"/>
                    <a:pt x="350" y="1653"/>
                    <a:pt x="531" y="1653"/>
                  </a:cubicBezTo>
                  <a:cubicBezTo>
                    <a:pt x="580" y="1653"/>
                    <a:pt x="630" y="1643"/>
                    <a:pt x="680" y="1620"/>
                  </a:cubicBezTo>
                  <a:cubicBezTo>
                    <a:pt x="772" y="1579"/>
                    <a:pt x="841" y="1554"/>
                    <a:pt x="1019" y="1554"/>
                  </a:cubicBezTo>
                  <a:cubicBezTo>
                    <a:pt x="1258" y="1554"/>
                    <a:pt x="1451" y="1760"/>
                    <a:pt x="1439" y="1999"/>
                  </a:cubicBezTo>
                  <a:cubicBezTo>
                    <a:pt x="1428" y="2218"/>
                    <a:pt x="1247" y="2392"/>
                    <a:pt x="1026" y="2397"/>
                  </a:cubicBezTo>
                  <a:cubicBezTo>
                    <a:pt x="1024" y="2397"/>
                    <a:pt x="1021" y="2397"/>
                    <a:pt x="1018" y="2397"/>
                  </a:cubicBezTo>
                  <a:cubicBezTo>
                    <a:pt x="870" y="2397"/>
                    <a:pt x="729" y="2316"/>
                    <a:pt x="654" y="2187"/>
                  </a:cubicBezTo>
                  <a:cubicBezTo>
                    <a:pt x="594" y="2084"/>
                    <a:pt x="503" y="2041"/>
                    <a:pt x="411" y="2041"/>
                  </a:cubicBezTo>
                  <a:cubicBezTo>
                    <a:pt x="207" y="2041"/>
                    <a:pt x="0" y="2257"/>
                    <a:pt x="135" y="2489"/>
                  </a:cubicBezTo>
                  <a:cubicBezTo>
                    <a:pt x="319" y="2803"/>
                    <a:pt x="656" y="2996"/>
                    <a:pt x="1019" y="2996"/>
                  </a:cubicBezTo>
                  <a:lnTo>
                    <a:pt x="1039" y="2996"/>
                  </a:lnTo>
                  <a:cubicBezTo>
                    <a:pt x="1570" y="2985"/>
                    <a:pt x="2010" y="2561"/>
                    <a:pt x="2038" y="2029"/>
                  </a:cubicBezTo>
                  <a:cubicBezTo>
                    <a:pt x="2070" y="1405"/>
                    <a:pt x="1556" y="955"/>
                    <a:pt x="967" y="955"/>
                  </a:cubicBezTo>
                  <a:cubicBezTo>
                    <a:pt x="944" y="955"/>
                    <a:pt x="921" y="956"/>
                    <a:pt x="898" y="957"/>
                  </a:cubicBezTo>
                  <a:lnTo>
                    <a:pt x="956" y="601"/>
                  </a:lnTo>
                  <a:lnTo>
                    <a:pt x="1589" y="601"/>
                  </a:lnTo>
                  <a:cubicBezTo>
                    <a:pt x="1985" y="588"/>
                    <a:pt x="1985" y="15"/>
                    <a:pt x="1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73"/>
            <p:cNvSpPr/>
            <p:nvPr/>
          </p:nvSpPr>
          <p:spPr>
            <a:xfrm>
              <a:off x="2953683" y="2347353"/>
              <a:ext cx="50185" cy="65897"/>
            </a:xfrm>
            <a:custGeom>
              <a:avLst/>
              <a:gdLst/>
              <a:ahLst/>
              <a:cxnLst/>
              <a:rect l="l" t="t" r="r" b="b"/>
              <a:pathLst>
                <a:path w="2255" h="2961" extrusionOk="0">
                  <a:moveTo>
                    <a:pt x="1257" y="1012"/>
                  </a:moveTo>
                  <a:lnTo>
                    <a:pt x="1257" y="1664"/>
                  </a:lnTo>
                  <a:lnTo>
                    <a:pt x="886" y="1664"/>
                  </a:lnTo>
                  <a:cubicBezTo>
                    <a:pt x="1019" y="1427"/>
                    <a:pt x="1149" y="1199"/>
                    <a:pt x="1257" y="1012"/>
                  </a:cubicBezTo>
                  <a:close/>
                  <a:moveTo>
                    <a:pt x="1424" y="1"/>
                  </a:moveTo>
                  <a:cubicBezTo>
                    <a:pt x="1291" y="1"/>
                    <a:pt x="1159" y="69"/>
                    <a:pt x="1058" y="194"/>
                  </a:cubicBezTo>
                  <a:cubicBezTo>
                    <a:pt x="921" y="361"/>
                    <a:pt x="301" y="1480"/>
                    <a:pt x="114" y="1819"/>
                  </a:cubicBezTo>
                  <a:cubicBezTo>
                    <a:pt x="0" y="2026"/>
                    <a:pt x="167" y="2263"/>
                    <a:pt x="376" y="2263"/>
                  </a:cubicBezTo>
                  <a:lnTo>
                    <a:pt x="1257" y="2263"/>
                  </a:lnTo>
                  <a:lnTo>
                    <a:pt x="1257" y="2660"/>
                  </a:lnTo>
                  <a:cubicBezTo>
                    <a:pt x="1257" y="2826"/>
                    <a:pt x="1390" y="2960"/>
                    <a:pt x="1557" y="2960"/>
                  </a:cubicBezTo>
                  <a:cubicBezTo>
                    <a:pt x="1722" y="2960"/>
                    <a:pt x="1856" y="2826"/>
                    <a:pt x="1856" y="2660"/>
                  </a:cubicBezTo>
                  <a:lnTo>
                    <a:pt x="1856" y="2263"/>
                  </a:lnTo>
                  <a:cubicBezTo>
                    <a:pt x="2254" y="2251"/>
                    <a:pt x="2254" y="1678"/>
                    <a:pt x="1857" y="1664"/>
                  </a:cubicBezTo>
                  <a:lnTo>
                    <a:pt x="1856" y="465"/>
                  </a:lnTo>
                  <a:cubicBezTo>
                    <a:pt x="1856" y="457"/>
                    <a:pt x="1856" y="448"/>
                    <a:pt x="1856" y="440"/>
                  </a:cubicBezTo>
                  <a:cubicBezTo>
                    <a:pt x="1839" y="238"/>
                    <a:pt x="1716" y="73"/>
                    <a:pt x="1543" y="19"/>
                  </a:cubicBezTo>
                  <a:cubicBezTo>
                    <a:pt x="1504" y="7"/>
                    <a:pt x="1464" y="1"/>
                    <a:pt x="1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73"/>
            <p:cNvSpPr/>
            <p:nvPr/>
          </p:nvSpPr>
          <p:spPr>
            <a:xfrm>
              <a:off x="2860947" y="2346329"/>
              <a:ext cx="45845" cy="66943"/>
            </a:xfrm>
            <a:custGeom>
              <a:avLst/>
              <a:gdLst/>
              <a:ahLst/>
              <a:cxnLst/>
              <a:rect l="l" t="t" r="r" b="b"/>
              <a:pathLst>
                <a:path w="2060" h="3008" extrusionOk="0">
                  <a:moveTo>
                    <a:pt x="966" y="1"/>
                  </a:moveTo>
                  <a:cubicBezTo>
                    <a:pt x="535" y="1"/>
                    <a:pt x="163" y="309"/>
                    <a:pt x="80" y="730"/>
                  </a:cubicBezTo>
                  <a:cubicBezTo>
                    <a:pt x="48" y="892"/>
                    <a:pt x="154" y="1050"/>
                    <a:pt x="316" y="1082"/>
                  </a:cubicBezTo>
                  <a:cubicBezTo>
                    <a:pt x="336" y="1086"/>
                    <a:pt x="355" y="1088"/>
                    <a:pt x="375" y="1088"/>
                  </a:cubicBezTo>
                  <a:cubicBezTo>
                    <a:pt x="515" y="1088"/>
                    <a:pt x="640" y="989"/>
                    <a:pt x="668" y="846"/>
                  </a:cubicBezTo>
                  <a:cubicBezTo>
                    <a:pt x="704" y="682"/>
                    <a:pt x="834" y="604"/>
                    <a:pt x="964" y="604"/>
                  </a:cubicBezTo>
                  <a:cubicBezTo>
                    <a:pt x="1110" y="604"/>
                    <a:pt x="1256" y="702"/>
                    <a:pt x="1269" y="889"/>
                  </a:cubicBezTo>
                  <a:cubicBezTo>
                    <a:pt x="1234" y="1055"/>
                    <a:pt x="1159" y="1196"/>
                    <a:pt x="1061" y="1337"/>
                  </a:cubicBezTo>
                  <a:cubicBezTo>
                    <a:pt x="688" y="1870"/>
                    <a:pt x="465" y="2161"/>
                    <a:pt x="345" y="2317"/>
                  </a:cubicBezTo>
                  <a:cubicBezTo>
                    <a:pt x="212" y="2493"/>
                    <a:pt x="1" y="2876"/>
                    <a:pt x="373" y="3000"/>
                  </a:cubicBezTo>
                  <a:cubicBezTo>
                    <a:pt x="388" y="3006"/>
                    <a:pt x="540" y="3008"/>
                    <a:pt x="740" y="3008"/>
                  </a:cubicBezTo>
                  <a:cubicBezTo>
                    <a:pt x="1048" y="3008"/>
                    <a:pt x="1470" y="3003"/>
                    <a:pt x="1673" y="3000"/>
                  </a:cubicBezTo>
                  <a:cubicBezTo>
                    <a:pt x="2059" y="2996"/>
                    <a:pt x="2053" y="2401"/>
                    <a:pt x="1672" y="2401"/>
                  </a:cubicBezTo>
                  <a:cubicBezTo>
                    <a:pt x="1670" y="2401"/>
                    <a:pt x="1668" y="2401"/>
                    <a:pt x="1666" y="2401"/>
                  </a:cubicBezTo>
                  <a:cubicBezTo>
                    <a:pt x="1451" y="2403"/>
                    <a:pt x="1226" y="2406"/>
                    <a:pt x="1030" y="2406"/>
                  </a:cubicBezTo>
                  <a:cubicBezTo>
                    <a:pt x="1159" y="2234"/>
                    <a:pt x="1329" y="2000"/>
                    <a:pt x="1552" y="1680"/>
                  </a:cubicBezTo>
                  <a:cubicBezTo>
                    <a:pt x="1698" y="1471"/>
                    <a:pt x="1870" y="1177"/>
                    <a:pt x="1870" y="905"/>
                  </a:cubicBezTo>
                  <a:cubicBezTo>
                    <a:pt x="1870" y="407"/>
                    <a:pt x="1464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73"/>
            <p:cNvSpPr/>
            <p:nvPr/>
          </p:nvSpPr>
          <p:spPr>
            <a:xfrm>
              <a:off x="2957778" y="1957445"/>
              <a:ext cx="47203" cy="67121"/>
            </a:xfrm>
            <a:custGeom>
              <a:avLst/>
              <a:gdLst/>
              <a:ahLst/>
              <a:cxnLst/>
              <a:rect l="l" t="t" r="r" b="b"/>
              <a:pathLst>
                <a:path w="2121" h="3016" extrusionOk="0">
                  <a:moveTo>
                    <a:pt x="931" y="1"/>
                  </a:moveTo>
                  <a:cubicBezTo>
                    <a:pt x="930" y="1"/>
                    <a:pt x="929" y="1"/>
                    <a:pt x="929" y="1"/>
                  </a:cubicBezTo>
                  <a:cubicBezTo>
                    <a:pt x="498" y="1"/>
                    <a:pt x="126" y="309"/>
                    <a:pt x="43" y="730"/>
                  </a:cubicBezTo>
                  <a:cubicBezTo>
                    <a:pt x="0" y="949"/>
                    <a:pt x="176" y="1080"/>
                    <a:pt x="348" y="1080"/>
                  </a:cubicBezTo>
                  <a:cubicBezTo>
                    <a:pt x="475" y="1080"/>
                    <a:pt x="600" y="1008"/>
                    <a:pt x="631" y="847"/>
                  </a:cubicBezTo>
                  <a:cubicBezTo>
                    <a:pt x="668" y="682"/>
                    <a:pt x="797" y="604"/>
                    <a:pt x="927" y="604"/>
                  </a:cubicBezTo>
                  <a:cubicBezTo>
                    <a:pt x="1078" y="604"/>
                    <a:pt x="1229" y="709"/>
                    <a:pt x="1232" y="905"/>
                  </a:cubicBezTo>
                  <a:cubicBezTo>
                    <a:pt x="1232" y="1072"/>
                    <a:pt x="1097" y="1208"/>
                    <a:pt x="929" y="1208"/>
                  </a:cubicBezTo>
                  <a:cubicBezTo>
                    <a:pt x="541" y="1208"/>
                    <a:pt x="541" y="1809"/>
                    <a:pt x="929" y="1809"/>
                  </a:cubicBezTo>
                  <a:cubicBezTo>
                    <a:pt x="1330" y="1822"/>
                    <a:pt x="1332" y="2401"/>
                    <a:pt x="929" y="2415"/>
                  </a:cubicBezTo>
                  <a:lnTo>
                    <a:pt x="929" y="2415"/>
                  </a:lnTo>
                  <a:cubicBezTo>
                    <a:pt x="778" y="2415"/>
                    <a:pt x="650" y="2303"/>
                    <a:pt x="630" y="2155"/>
                  </a:cubicBezTo>
                  <a:cubicBezTo>
                    <a:pt x="606" y="1983"/>
                    <a:pt x="474" y="1905"/>
                    <a:pt x="340" y="1905"/>
                  </a:cubicBezTo>
                  <a:cubicBezTo>
                    <a:pt x="175" y="1905"/>
                    <a:pt x="6" y="2025"/>
                    <a:pt x="36" y="2238"/>
                  </a:cubicBezTo>
                  <a:cubicBezTo>
                    <a:pt x="97" y="2682"/>
                    <a:pt x="481" y="3016"/>
                    <a:pt x="929" y="3016"/>
                  </a:cubicBezTo>
                  <a:cubicBezTo>
                    <a:pt x="930" y="3016"/>
                    <a:pt x="931" y="3016"/>
                    <a:pt x="932" y="3016"/>
                  </a:cubicBezTo>
                  <a:cubicBezTo>
                    <a:pt x="1710" y="3016"/>
                    <a:pt x="2120" y="2077"/>
                    <a:pt x="1601" y="1508"/>
                  </a:cubicBezTo>
                  <a:cubicBezTo>
                    <a:pt x="2120" y="939"/>
                    <a:pt x="1709" y="1"/>
                    <a:pt x="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73"/>
            <p:cNvSpPr/>
            <p:nvPr/>
          </p:nvSpPr>
          <p:spPr>
            <a:xfrm>
              <a:off x="3054098" y="2347931"/>
              <a:ext cx="52589" cy="65318"/>
            </a:xfrm>
            <a:custGeom>
              <a:avLst/>
              <a:gdLst/>
              <a:ahLst/>
              <a:cxnLst/>
              <a:rect l="l" t="t" r="r" b="b"/>
              <a:pathLst>
                <a:path w="2363" h="2935" extrusionOk="0">
                  <a:moveTo>
                    <a:pt x="1058" y="1572"/>
                  </a:moveTo>
                  <a:cubicBezTo>
                    <a:pt x="1246" y="1572"/>
                    <a:pt x="1434" y="1703"/>
                    <a:pt x="1442" y="1952"/>
                  </a:cubicBezTo>
                  <a:cubicBezTo>
                    <a:pt x="1442" y="2162"/>
                    <a:pt x="1272" y="2334"/>
                    <a:pt x="1060" y="2334"/>
                  </a:cubicBezTo>
                  <a:cubicBezTo>
                    <a:pt x="826" y="2334"/>
                    <a:pt x="659" y="2109"/>
                    <a:pt x="683" y="1888"/>
                  </a:cubicBezTo>
                  <a:cubicBezTo>
                    <a:pt x="726" y="1674"/>
                    <a:pt x="892" y="1572"/>
                    <a:pt x="1058" y="1572"/>
                  </a:cubicBezTo>
                  <a:close/>
                  <a:moveTo>
                    <a:pt x="1225" y="1"/>
                  </a:moveTo>
                  <a:cubicBezTo>
                    <a:pt x="1163" y="1"/>
                    <a:pt x="1100" y="20"/>
                    <a:pt x="1046" y="60"/>
                  </a:cubicBezTo>
                  <a:cubicBezTo>
                    <a:pt x="1013" y="85"/>
                    <a:pt x="225" y="682"/>
                    <a:pt x="91" y="1802"/>
                  </a:cubicBezTo>
                  <a:cubicBezTo>
                    <a:pt x="0" y="2386"/>
                    <a:pt x="467" y="2934"/>
                    <a:pt x="1060" y="2934"/>
                  </a:cubicBezTo>
                  <a:cubicBezTo>
                    <a:pt x="2362" y="2879"/>
                    <a:pt x="2362" y="1024"/>
                    <a:pt x="1060" y="970"/>
                  </a:cubicBezTo>
                  <a:lnTo>
                    <a:pt x="1024" y="970"/>
                  </a:lnTo>
                  <a:cubicBezTo>
                    <a:pt x="1209" y="695"/>
                    <a:pt x="1397" y="546"/>
                    <a:pt x="1405" y="540"/>
                  </a:cubicBezTo>
                  <a:cubicBezTo>
                    <a:pt x="1537" y="442"/>
                    <a:pt x="1564" y="253"/>
                    <a:pt x="1466" y="122"/>
                  </a:cubicBezTo>
                  <a:cubicBezTo>
                    <a:pt x="1407" y="42"/>
                    <a:pt x="1316" y="1"/>
                    <a:pt x="1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73"/>
            <p:cNvSpPr/>
            <p:nvPr/>
          </p:nvSpPr>
          <p:spPr>
            <a:xfrm>
              <a:off x="2743589" y="2043059"/>
              <a:ext cx="372771" cy="284775"/>
            </a:xfrm>
            <a:custGeom>
              <a:avLst/>
              <a:gdLst/>
              <a:ahLst/>
              <a:cxnLst/>
              <a:rect l="l" t="t" r="r" b="b"/>
              <a:pathLst>
                <a:path w="16750" h="12796" extrusionOk="0">
                  <a:moveTo>
                    <a:pt x="10283" y="601"/>
                  </a:moveTo>
                  <a:cubicBezTo>
                    <a:pt x="10810" y="601"/>
                    <a:pt x="11238" y="1028"/>
                    <a:pt x="11238" y="1554"/>
                  </a:cubicBezTo>
                  <a:cubicBezTo>
                    <a:pt x="11212" y="2186"/>
                    <a:pt x="10748" y="2503"/>
                    <a:pt x="10284" y="2503"/>
                  </a:cubicBezTo>
                  <a:cubicBezTo>
                    <a:pt x="9820" y="2503"/>
                    <a:pt x="9357" y="2186"/>
                    <a:pt x="9330" y="1554"/>
                  </a:cubicBezTo>
                  <a:cubicBezTo>
                    <a:pt x="9330" y="1028"/>
                    <a:pt x="9758" y="601"/>
                    <a:pt x="10283" y="601"/>
                  </a:cubicBezTo>
                  <a:close/>
                  <a:moveTo>
                    <a:pt x="14639" y="601"/>
                  </a:moveTo>
                  <a:cubicBezTo>
                    <a:pt x="15166" y="601"/>
                    <a:pt x="15593" y="1028"/>
                    <a:pt x="15593" y="1554"/>
                  </a:cubicBezTo>
                  <a:cubicBezTo>
                    <a:pt x="15567" y="2186"/>
                    <a:pt x="15103" y="2503"/>
                    <a:pt x="14639" y="2503"/>
                  </a:cubicBezTo>
                  <a:cubicBezTo>
                    <a:pt x="14175" y="2503"/>
                    <a:pt x="13711" y="2186"/>
                    <a:pt x="13684" y="1554"/>
                  </a:cubicBezTo>
                  <a:cubicBezTo>
                    <a:pt x="13684" y="1028"/>
                    <a:pt x="14113" y="601"/>
                    <a:pt x="14639" y="601"/>
                  </a:cubicBezTo>
                  <a:close/>
                  <a:moveTo>
                    <a:pt x="5888" y="601"/>
                  </a:moveTo>
                  <a:cubicBezTo>
                    <a:pt x="6415" y="601"/>
                    <a:pt x="6843" y="1028"/>
                    <a:pt x="6843" y="1554"/>
                  </a:cubicBezTo>
                  <a:cubicBezTo>
                    <a:pt x="6817" y="2187"/>
                    <a:pt x="6353" y="2503"/>
                    <a:pt x="5889" y="2503"/>
                  </a:cubicBezTo>
                  <a:cubicBezTo>
                    <a:pt x="5425" y="2503"/>
                    <a:pt x="4961" y="2186"/>
                    <a:pt x="4935" y="1554"/>
                  </a:cubicBezTo>
                  <a:cubicBezTo>
                    <a:pt x="4935" y="1028"/>
                    <a:pt x="5363" y="601"/>
                    <a:pt x="5888" y="601"/>
                  </a:cubicBezTo>
                  <a:close/>
                  <a:moveTo>
                    <a:pt x="5889" y="10293"/>
                  </a:moveTo>
                  <a:cubicBezTo>
                    <a:pt x="6353" y="10293"/>
                    <a:pt x="6817" y="10609"/>
                    <a:pt x="6843" y="11242"/>
                  </a:cubicBezTo>
                  <a:cubicBezTo>
                    <a:pt x="6843" y="11767"/>
                    <a:pt x="6415" y="12195"/>
                    <a:pt x="5888" y="12195"/>
                  </a:cubicBezTo>
                  <a:cubicBezTo>
                    <a:pt x="5363" y="12195"/>
                    <a:pt x="4935" y="11767"/>
                    <a:pt x="4935" y="11242"/>
                  </a:cubicBezTo>
                  <a:cubicBezTo>
                    <a:pt x="4961" y="10609"/>
                    <a:pt x="5425" y="10293"/>
                    <a:pt x="5889" y="10293"/>
                  </a:cubicBezTo>
                  <a:close/>
                  <a:moveTo>
                    <a:pt x="10284" y="10293"/>
                  </a:moveTo>
                  <a:cubicBezTo>
                    <a:pt x="10748" y="10293"/>
                    <a:pt x="11212" y="10609"/>
                    <a:pt x="11238" y="11242"/>
                  </a:cubicBezTo>
                  <a:cubicBezTo>
                    <a:pt x="11238" y="11767"/>
                    <a:pt x="10810" y="12195"/>
                    <a:pt x="10283" y="12195"/>
                  </a:cubicBezTo>
                  <a:cubicBezTo>
                    <a:pt x="9758" y="12195"/>
                    <a:pt x="9330" y="11767"/>
                    <a:pt x="9330" y="11242"/>
                  </a:cubicBezTo>
                  <a:cubicBezTo>
                    <a:pt x="9357" y="10609"/>
                    <a:pt x="9820" y="10293"/>
                    <a:pt x="10284" y="10293"/>
                  </a:cubicBezTo>
                  <a:close/>
                  <a:moveTo>
                    <a:pt x="14639" y="10287"/>
                  </a:moveTo>
                  <a:cubicBezTo>
                    <a:pt x="15157" y="10287"/>
                    <a:pt x="15593" y="10715"/>
                    <a:pt x="15593" y="11242"/>
                  </a:cubicBezTo>
                  <a:cubicBezTo>
                    <a:pt x="15593" y="11767"/>
                    <a:pt x="15166" y="12195"/>
                    <a:pt x="14639" y="12195"/>
                  </a:cubicBezTo>
                  <a:cubicBezTo>
                    <a:pt x="14113" y="12195"/>
                    <a:pt x="13684" y="11767"/>
                    <a:pt x="13684" y="11242"/>
                  </a:cubicBezTo>
                  <a:cubicBezTo>
                    <a:pt x="13684" y="10715"/>
                    <a:pt x="14121" y="10287"/>
                    <a:pt x="14639" y="10287"/>
                  </a:cubicBezTo>
                  <a:close/>
                  <a:moveTo>
                    <a:pt x="1563" y="0"/>
                  </a:moveTo>
                  <a:cubicBezTo>
                    <a:pt x="1375" y="0"/>
                    <a:pt x="1191" y="34"/>
                    <a:pt x="1015" y="100"/>
                  </a:cubicBezTo>
                  <a:cubicBezTo>
                    <a:pt x="860" y="158"/>
                    <a:pt x="782" y="331"/>
                    <a:pt x="840" y="486"/>
                  </a:cubicBezTo>
                  <a:cubicBezTo>
                    <a:pt x="885" y="607"/>
                    <a:pt x="1000" y="681"/>
                    <a:pt x="1121" y="681"/>
                  </a:cubicBezTo>
                  <a:cubicBezTo>
                    <a:pt x="1156" y="681"/>
                    <a:pt x="1192" y="675"/>
                    <a:pt x="1226" y="662"/>
                  </a:cubicBezTo>
                  <a:cubicBezTo>
                    <a:pt x="1335" y="619"/>
                    <a:pt x="1447" y="599"/>
                    <a:pt x="1557" y="599"/>
                  </a:cubicBezTo>
                  <a:cubicBezTo>
                    <a:pt x="2060" y="599"/>
                    <a:pt x="2528" y="1018"/>
                    <a:pt x="2518" y="1554"/>
                  </a:cubicBezTo>
                  <a:cubicBezTo>
                    <a:pt x="2518" y="2074"/>
                    <a:pt x="2080" y="2508"/>
                    <a:pt x="1563" y="2508"/>
                  </a:cubicBezTo>
                  <a:cubicBezTo>
                    <a:pt x="1047" y="2508"/>
                    <a:pt x="656" y="2127"/>
                    <a:pt x="614" y="1639"/>
                  </a:cubicBezTo>
                  <a:cubicBezTo>
                    <a:pt x="599" y="1483"/>
                    <a:pt x="469" y="1365"/>
                    <a:pt x="316" y="1365"/>
                  </a:cubicBezTo>
                  <a:cubicBezTo>
                    <a:pt x="307" y="1365"/>
                    <a:pt x="298" y="1366"/>
                    <a:pt x="289" y="1367"/>
                  </a:cubicBezTo>
                  <a:cubicBezTo>
                    <a:pt x="123" y="1380"/>
                    <a:pt x="1" y="1526"/>
                    <a:pt x="16" y="1691"/>
                  </a:cubicBezTo>
                  <a:cubicBezTo>
                    <a:pt x="56" y="2157"/>
                    <a:pt x="295" y="2557"/>
                    <a:pt x="646" y="2811"/>
                  </a:cubicBezTo>
                  <a:lnTo>
                    <a:pt x="646" y="6398"/>
                  </a:lnTo>
                  <a:cubicBezTo>
                    <a:pt x="646" y="6897"/>
                    <a:pt x="1052" y="7303"/>
                    <a:pt x="1550" y="7303"/>
                  </a:cubicBezTo>
                  <a:lnTo>
                    <a:pt x="5018" y="7303"/>
                  </a:lnTo>
                  <a:lnTo>
                    <a:pt x="5018" y="9953"/>
                  </a:lnTo>
                  <a:cubicBezTo>
                    <a:pt x="3765" y="10807"/>
                    <a:pt x="4352" y="12783"/>
                    <a:pt x="5888" y="12795"/>
                  </a:cubicBezTo>
                  <a:cubicBezTo>
                    <a:pt x="7379" y="12786"/>
                    <a:pt x="7999" y="10896"/>
                    <a:pt x="6827" y="10004"/>
                  </a:cubicBezTo>
                  <a:lnTo>
                    <a:pt x="6827" y="7303"/>
                  </a:lnTo>
                  <a:lnTo>
                    <a:pt x="9392" y="7305"/>
                  </a:lnTo>
                  <a:lnTo>
                    <a:pt x="9392" y="9969"/>
                  </a:lnTo>
                  <a:cubicBezTo>
                    <a:pt x="8163" y="10834"/>
                    <a:pt x="8761" y="12784"/>
                    <a:pt x="10283" y="12795"/>
                  </a:cubicBezTo>
                  <a:cubicBezTo>
                    <a:pt x="11789" y="12786"/>
                    <a:pt x="12397" y="10866"/>
                    <a:pt x="11201" y="9987"/>
                  </a:cubicBezTo>
                  <a:lnTo>
                    <a:pt x="11201" y="7305"/>
                  </a:lnTo>
                  <a:lnTo>
                    <a:pt x="13764" y="7305"/>
                  </a:lnTo>
                  <a:lnTo>
                    <a:pt x="13764" y="9956"/>
                  </a:lnTo>
                  <a:cubicBezTo>
                    <a:pt x="12515" y="10813"/>
                    <a:pt x="13105" y="12783"/>
                    <a:pt x="14639" y="12795"/>
                  </a:cubicBezTo>
                  <a:cubicBezTo>
                    <a:pt x="16132" y="12786"/>
                    <a:pt x="16750" y="10889"/>
                    <a:pt x="15573" y="10001"/>
                  </a:cubicBezTo>
                  <a:lnTo>
                    <a:pt x="15573" y="8572"/>
                  </a:lnTo>
                  <a:cubicBezTo>
                    <a:pt x="15573" y="8378"/>
                    <a:pt x="15424" y="8281"/>
                    <a:pt x="15274" y="8281"/>
                  </a:cubicBezTo>
                  <a:cubicBezTo>
                    <a:pt x="15124" y="8281"/>
                    <a:pt x="14974" y="8378"/>
                    <a:pt x="14974" y="8572"/>
                  </a:cubicBezTo>
                  <a:lnTo>
                    <a:pt x="14974" y="9724"/>
                  </a:lnTo>
                  <a:cubicBezTo>
                    <a:pt x="14863" y="9699"/>
                    <a:pt x="14751" y="9687"/>
                    <a:pt x="14640" y="9687"/>
                  </a:cubicBezTo>
                  <a:cubicBezTo>
                    <a:pt x="14548" y="9687"/>
                    <a:pt x="14457" y="9695"/>
                    <a:pt x="14365" y="9711"/>
                  </a:cubicBezTo>
                  <a:lnTo>
                    <a:pt x="14365" y="7004"/>
                  </a:lnTo>
                  <a:cubicBezTo>
                    <a:pt x="14365" y="6839"/>
                    <a:pt x="14230" y="6706"/>
                    <a:pt x="14064" y="6706"/>
                  </a:cubicBezTo>
                  <a:lnTo>
                    <a:pt x="10901" y="6704"/>
                  </a:lnTo>
                  <a:cubicBezTo>
                    <a:pt x="10748" y="6729"/>
                    <a:pt x="10600" y="6827"/>
                    <a:pt x="10600" y="7004"/>
                  </a:cubicBezTo>
                  <a:lnTo>
                    <a:pt x="10600" y="9721"/>
                  </a:lnTo>
                  <a:cubicBezTo>
                    <a:pt x="10495" y="9698"/>
                    <a:pt x="10388" y="9687"/>
                    <a:pt x="10282" y="9687"/>
                  </a:cubicBezTo>
                  <a:cubicBezTo>
                    <a:pt x="10185" y="9687"/>
                    <a:pt x="10089" y="9696"/>
                    <a:pt x="9992" y="9714"/>
                  </a:cubicBezTo>
                  <a:lnTo>
                    <a:pt x="9992" y="7004"/>
                  </a:lnTo>
                  <a:cubicBezTo>
                    <a:pt x="9992" y="6839"/>
                    <a:pt x="9857" y="6704"/>
                    <a:pt x="9692" y="6704"/>
                  </a:cubicBezTo>
                  <a:lnTo>
                    <a:pt x="6529" y="6704"/>
                  </a:lnTo>
                  <a:cubicBezTo>
                    <a:pt x="6375" y="6729"/>
                    <a:pt x="6228" y="6827"/>
                    <a:pt x="6228" y="7004"/>
                  </a:cubicBezTo>
                  <a:lnTo>
                    <a:pt x="6228" y="9725"/>
                  </a:lnTo>
                  <a:cubicBezTo>
                    <a:pt x="6115" y="9700"/>
                    <a:pt x="6002" y="9688"/>
                    <a:pt x="5889" y="9688"/>
                  </a:cubicBezTo>
                  <a:cubicBezTo>
                    <a:pt x="5799" y="9688"/>
                    <a:pt x="5709" y="9696"/>
                    <a:pt x="5619" y="9711"/>
                  </a:cubicBezTo>
                  <a:lnTo>
                    <a:pt x="5619" y="7004"/>
                  </a:lnTo>
                  <a:cubicBezTo>
                    <a:pt x="5619" y="6839"/>
                    <a:pt x="5485" y="6704"/>
                    <a:pt x="5320" y="6704"/>
                  </a:cubicBezTo>
                  <a:lnTo>
                    <a:pt x="1551" y="6704"/>
                  </a:lnTo>
                  <a:cubicBezTo>
                    <a:pt x="1383" y="6704"/>
                    <a:pt x="1246" y="6566"/>
                    <a:pt x="1246" y="6399"/>
                  </a:cubicBezTo>
                  <a:lnTo>
                    <a:pt x="1246" y="3076"/>
                  </a:lnTo>
                  <a:cubicBezTo>
                    <a:pt x="1351" y="3098"/>
                    <a:pt x="1457" y="3109"/>
                    <a:pt x="1562" y="3109"/>
                  </a:cubicBezTo>
                  <a:cubicBezTo>
                    <a:pt x="1660" y="3109"/>
                    <a:pt x="1758" y="3099"/>
                    <a:pt x="1856" y="3081"/>
                  </a:cubicBezTo>
                  <a:lnTo>
                    <a:pt x="1856" y="5794"/>
                  </a:lnTo>
                  <a:cubicBezTo>
                    <a:pt x="1856" y="5960"/>
                    <a:pt x="1989" y="6094"/>
                    <a:pt x="2155" y="6094"/>
                  </a:cubicBezTo>
                  <a:lnTo>
                    <a:pt x="5318" y="6094"/>
                  </a:lnTo>
                  <a:cubicBezTo>
                    <a:pt x="5471" y="6070"/>
                    <a:pt x="5619" y="5972"/>
                    <a:pt x="5619" y="5794"/>
                  </a:cubicBezTo>
                  <a:lnTo>
                    <a:pt x="5619" y="3086"/>
                  </a:lnTo>
                  <a:cubicBezTo>
                    <a:pt x="5709" y="3101"/>
                    <a:pt x="5799" y="3109"/>
                    <a:pt x="5889" y="3109"/>
                  </a:cubicBezTo>
                  <a:cubicBezTo>
                    <a:pt x="6002" y="3109"/>
                    <a:pt x="6115" y="3097"/>
                    <a:pt x="6228" y="3072"/>
                  </a:cubicBezTo>
                  <a:lnTo>
                    <a:pt x="6228" y="5794"/>
                  </a:lnTo>
                  <a:cubicBezTo>
                    <a:pt x="6228" y="5960"/>
                    <a:pt x="6362" y="6094"/>
                    <a:pt x="6529" y="6094"/>
                  </a:cubicBezTo>
                  <a:lnTo>
                    <a:pt x="9692" y="6094"/>
                  </a:lnTo>
                  <a:cubicBezTo>
                    <a:pt x="9845" y="6071"/>
                    <a:pt x="9992" y="5973"/>
                    <a:pt x="9992" y="5796"/>
                  </a:cubicBezTo>
                  <a:lnTo>
                    <a:pt x="9992" y="3081"/>
                  </a:lnTo>
                  <a:cubicBezTo>
                    <a:pt x="10090" y="3099"/>
                    <a:pt x="10187" y="3109"/>
                    <a:pt x="10285" y="3109"/>
                  </a:cubicBezTo>
                  <a:cubicBezTo>
                    <a:pt x="10390" y="3109"/>
                    <a:pt x="10495" y="3098"/>
                    <a:pt x="10600" y="3076"/>
                  </a:cubicBezTo>
                  <a:lnTo>
                    <a:pt x="10600" y="5796"/>
                  </a:lnTo>
                  <a:cubicBezTo>
                    <a:pt x="10600" y="5961"/>
                    <a:pt x="10735" y="6096"/>
                    <a:pt x="10901" y="6096"/>
                  </a:cubicBezTo>
                  <a:lnTo>
                    <a:pt x="14064" y="6096"/>
                  </a:lnTo>
                  <a:cubicBezTo>
                    <a:pt x="14217" y="6071"/>
                    <a:pt x="14365" y="5973"/>
                    <a:pt x="14365" y="5796"/>
                  </a:cubicBezTo>
                  <a:lnTo>
                    <a:pt x="14365" y="3084"/>
                  </a:lnTo>
                  <a:cubicBezTo>
                    <a:pt x="14456" y="3100"/>
                    <a:pt x="14547" y="3109"/>
                    <a:pt x="14638" y="3109"/>
                  </a:cubicBezTo>
                  <a:cubicBezTo>
                    <a:pt x="14750" y="3109"/>
                    <a:pt x="14862" y="3096"/>
                    <a:pt x="14974" y="3072"/>
                  </a:cubicBezTo>
                  <a:lnTo>
                    <a:pt x="14974" y="6885"/>
                  </a:lnTo>
                  <a:cubicBezTo>
                    <a:pt x="14974" y="7079"/>
                    <a:pt x="15124" y="7176"/>
                    <a:pt x="15274" y="7176"/>
                  </a:cubicBezTo>
                  <a:cubicBezTo>
                    <a:pt x="15424" y="7176"/>
                    <a:pt x="15573" y="7079"/>
                    <a:pt x="15573" y="6885"/>
                  </a:cubicBezTo>
                  <a:lnTo>
                    <a:pt x="15573" y="2794"/>
                  </a:lnTo>
                  <a:cubicBezTo>
                    <a:pt x="16750" y="1906"/>
                    <a:pt x="16132" y="9"/>
                    <a:pt x="14639" y="0"/>
                  </a:cubicBezTo>
                  <a:cubicBezTo>
                    <a:pt x="13105" y="12"/>
                    <a:pt x="12517" y="1983"/>
                    <a:pt x="13764" y="2839"/>
                  </a:cubicBezTo>
                  <a:lnTo>
                    <a:pt x="13764" y="5495"/>
                  </a:lnTo>
                  <a:lnTo>
                    <a:pt x="11201" y="5495"/>
                  </a:lnTo>
                  <a:lnTo>
                    <a:pt x="11201" y="2808"/>
                  </a:lnTo>
                  <a:cubicBezTo>
                    <a:pt x="12399" y="1929"/>
                    <a:pt x="11789" y="11"/>
                    <a:pt x="10283" y="0"/>
                  </a:cubicBezTo>
                  <a:cubicBezTo>
                    <a:pt x="8761" y="11"/>
                    <a:pt x="8165" y="1961"/>
                    <a:pt x="9392" y="2827"/>
                  </a:cubicBezTo>
                  <a:lnTo>
                    <a:pt x="9392" y="5495"/>
                  </a:lnTo>
                  <a:lnTo>
                    <a:pt x="6827" y="5495"/>
                  </a:lnTo>
                  <a:lnTo>
                    <a:pt x="6827" y="2791"/>
                  </a:lnTo>
                  <a:cubicBezTo>
                    <a:pt x="7999" y="1900"/>
                    <a:pt x="7380" y="9"/>
                    <a:pt x="5888" y="0"/>
                  </a:cubicBezTo>
                  <a:cubicBezTo>
                    <a:pt x="4352" y="12"/>
                    <a:pt x="3765" y="1989"/>
                    <a:pt x="5018" y="2842"/>
                  </a:cubicBezTo>
                  <a:lnTo>
                    <a:pt x="5018" y="5494"/>
                  </a:lnTo>
                  <a:lnTo>
                    <a:pt x="2455" y="5494"/>
                  </a:lnTo>
                  <a:lnTo>
                    <a:pt x="2455" y="2827"/>
                  </a:lnTo>
                  <a:cubicBezTo>
                    <a:pt x="3684" y="1961"/>
                    <a:pt x="3086" y="12"/>
                    <a:pt x="1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7" name="Google Shape;2077;p73"/>
          <p:cNvGrpSpPr/>
          <p:nvPr/>
        </p:nvGrpSpPr>
        <p:grpSpPr>
          <a:xfrm>
            <a:off x="2044967" y="1957467"/>
            <a:ext cx="534387" cy="455782"/>
            <a:chOff x="2044967" y="1957467"/>
            <a:chExt cx="534387" cy="455782"/>
          </a:xfrm>
        </p:grpSpPr>
        <p:sp>
          <p:nvSpPr>
            <p:cNvPr id="2078" name="Google Shape;2078;p73"/>
            <p:cNvSpPr/>
            <p:nvPr/>
          </p:nvSpPr>
          <p:spPr>
            <a:xfrm>
              <a:off x="2044967" y="1957467"/>
              <a:ext cx="534387" cy="455782"/>
            </a:xfrm>
            <a:custGeom>
              <a:avLst/>
              <a:gdLst/>
              <a:ahLst/>
              <a:cxnLst/>
              <a:rect l="l" t="t" r="r" b="b"/>
              <a:pathLst>
                <a:path w="24012" h="20480" extrusionOk="0">
                  <a:moveTo>
                    <a:pt x="10285" y="600"/>
                  </a:moveTo>
                  <a:lnTo>
                    <a:pt x="9614" y="1271"/>
                  </a:lnTo>
                  <a:cubicBezTo>
                    <a:pt x="9402" y="1483"/>
                    <a:pt x="9607" y="1785"/>
                    <a:pt x="9838" y="1785"/>
                  </a:cubicBezTo>
                  <a:cubicBezTo>
                    <a:pt x="9906" y="1785"/>
                    <a:pt x="9976" y="1758"/>
                    <a:pt x="10038" y="1696"/>
                  </a:cubicBezTo>
                  <a:lnTo>
                    <a:pt x="11105" y="630"/>
                  </a:lnTo>
                  <a:cubicBezTo>
                    <a:pt x="11962" y="695"/>
                    <a:pt x="12797" y="873"/>
                    <a:pt x="13592" y="1157"/>
                  </a:cubicBezTo>
                  <a:lnTo>
                    <a:pt x="12725" y="1561"/>
                  </a:lnTo>
                  <a:cubicBezTo>
                    <a:pt x="12424" y="1702"/>
                    <a:pt x="12583" y="2134"/>
                    <a:pt x="12856" y="2134"/>
                  </a:cubicBezTo>
                  <a:cubicBezTo>
                    <a:pt x="12895" y="2134"/>
                    <a:pt x="12937" y="2125"/>
                    <a:pt x="12980" y="2105"/>
                  </a:cubicBezTo>
                  <a:lnTo>
                    <a:pt x="14352" y="1465"/>
                  </a:lnTo>
                  <a:cubicBezTo>
                    <a:pt x="15118" y="1814"/>
                    <a:pt x="15838" y="2266"/>
                    <a:pt x="16497" y="2813"/>
                  </a:cubicBezTo>
                  <a:lnTo>
                    <a:pt x="15552" y="2895"/>
                  </a:lnTo>
                  <a:cubicBezTo>
                    <a:pt x="15181" y="2928"/>
                    <a:pt x="15232" y="3496"/>
                    <a:pt x="15577" y="3496"/>
                  </a:cubicBezTo>
                  <a:cubicBezTo>
                    <a:pt x="15586" y="3496"/>
                    <a:pt x="15595" y="3495"/>
                    <a:pt x="15604" y="3494"/>
                  </a:cubicBezTo>
                  <a:lnTo>
                    <a:pt x="17105" y="3363"/>
                  </a:lnTo>
                  <a:cubicBezTo>
                    <a:pt x="17712" y="3959"/>
                    <a:pt x="18240" y="4631"/>
                    <a:pt x="18671" y="5365"/>
                  </a:cubicBezTo>
                  <a:lnTo>
                    <a:pt x="17750" y="5117"/>
                  </a:lnTo>
                  <a:cubicBezTo>
                    <a:pt x="17721" y="5109"/>
                    <a:pt x="17693" y="5105"/>
                    <a:pt x="17666" y="5105"/>
                  </a:cubicBezTo>
                  <a:cubicBezTo>
                    <a:pt x="17354" y="5105"/>
                    <a:pt x="17250" y="5604"/>
                    <a:pt x="17594" y="5697"/>
                  </a:cubicBezTo>
                  <a:lnTo>
                    <a:pt x="19057" y="6088"/>
                  </a:lnTo>
                  <a:cubicBezTo>
                    <a:pt x="19422" y="6852"/>
                    <a:pt x="19684" y="7663"/>
                    <a:pt x="19835" y="8502"/>
                  </a:cubicBezTo>
                  <a:lnTo>
                    <a:pt x="19055" y="7955"/>
                  </a:lnTo>
                  <a:cubicBezTo>
                    <a:pt x="18999" y="7916"/>
                    <a:pt x="18942" y="7899"/>
                    <a:pt x="18888" y="7899"/>
                  </a:cubicBezTo>
                  <a:cubicBezTo>
                    <a:pt x="18637" y="7899"/>
                    <a:pt x="18450" y="8264"/>
                    <a:pt x="18711" y="8447"/>
                  </a:cubicBezTo>
                  <a:lnTo>
                    <a:pt x="19947" y="9313"/>
                  </a:lnTo>
                  <a:cubicBezTo>
                    <a:pt x="20027" y="10157"/>
                    <a:pt x="19998" y="11015"/>
                    <a:pt x="19858" y="11851"/>
                  </a:cubicBezTo>
                  <a:lnTo>
                    <a:pt x="19311" y="11070"/>
                  </a:lnTo>
                  <a:cubicBezTo>
                    <a:pt x="19249" y="10981"/>
                    <a:pt x="19165" y="10944"/>
                    <a:pt x="19082" y="10944"/>
                  </a:cubicBezTo>
                  <a:cubicBezTo>
                    <a:pt x="18869" y="10944"/>
                    <a:pt x="18660" y="11187"/>
                    <a:pt x="18820" y="11415"/>
                  </a:cubicBezTo>
                  <a:lnTo>
                    <a:pt x="19688" y="12654"/>
                  </a:lnTo>
                  <a:cubicBezTo>
                    <a:pt x="19477" y="13478"/>
                    <a:pt x="19157" y="14269"/>
                    <a:pt x="18734" y="15007"/>
                  </a:cubicBezTo>
                  <a:lnTo>
                    <a:pt x="18487" y="14085"/>
                  </a:lnTo>
                  <a:cubicBezTo>
                    <a:pt x="18447" y="13935"/>
                    <a:pt x="18330" y="13870"/>
                    <a:pt x="18211" y="13870"/>
                  </a:cubicBezTo>
                  <a:cubicBezTo>
                    <a:pt x="18032" y="13870"/>
                    <a:pt x="17847" y="14016"/>
                    <a:pt x="17908" y="14240"/>
                  </a:cubicBezTo>
                  <a:lnTo>
                    <a:pt x="18299" y="15700"/>
                  </a:lnTo>
                  <a:cubicBezTo>
                    <a:pt x="17968" y="16181"/>
                    <a:pt x="17589" y="16634"/>
                    <a:pt x="17168" y="17055"/>
                  </a:cubicBezTo>
                  <a:cubicBezTo>
                    <a:pt x="16984" y="17239"/>
                    <a:pt x="16794" y="17414"/>
                    <a:pt x="16598" y="17581"/>
                  </a:cubicBezTo>
                  <a:lnTo>
                    <a:pt x="16681" y="16636"/>
                  </a:lnTo>
                  <a:cubicBezTo>
                    <a:pt x="16699" y="16430"/>
                    <a:pt x="16537" y="16319"/>
                    <a:pt x="16377" y="16319"/>
                  </a:cubicBezTo>
                  <a:cubicBezTo>
                    <a:pt x="16238" y="16319"/>
                    <a:pt x="16099" y="16404"/>
                    <a:pt x="16083" y="16584"/>
                  </a:cubicBezTo>
                  <a:lnTo>
                    <a:pt x="15952" y="18088"/>
                  </a:lnTo>
                  <a:cubicBezTo>
                    <a:pt x="15256" y="18586"/>
                    <a:pt x="14502" y="18986"/>
                    <a:pt x="13709" y="19281"/>
                  </a:cubicBezTo>
                  <a:lnTo>
                    <a:pt x="14112" y="18414"/>
                  </a:lnTo>
                  <a:cubicBezTo>
                    <a:pt x="14182" y="18264"/>
                    <a:pt x="14118" y="18086"/>
                    <a:pt x="13968" y="18016"/>
                  </a:cubicBezTo>
                  <a:cubicBezTo>
                    <a:pt x="13926" y="17997"/>
                    <a:pt x="13883" y="17987"/>
                    <a:pt x="13840" y="17987"/>
                  </a:cubicBezTo>
                  <a:cubicBezTo>
                    <a:pt x="13727" y="17987"/>
                    <a:pt x="13619" y="18051"/>
                    <a:pt x="13568" y="18160"/>
                  </a:cubicBezTo>
                  <a:lnTo>
                    <a:pt x="12929" y="19533"/>
                  </a:lnTo>
                  <a:cubicBezTo>
                    <a:pt x="12122" y="19755"/>
                    <a:pt x="11279" y="19873"/>
                    <a:pt x="10418" y="19879"/>
                  </a:cubicBezTo>
                  <a:lnTo>
                    <a:pt x="11089" y="19208"/>
                  </a:lnTo>
                  <a:cubicBezTo>
                    <a:pt x="11301" y="18996"/>
                    <a:pt x="11096" y="18695"/>
                    <a:pt x="10866" y="18695"/>
                  </a:cubicBezTo>
                  <a:cubicBezTo>
                    <a:pt x="10798" y="18695"/>
                    <a:pt x="10727" y="18721"/>
                    <a:pt x="10665" y="18783"/>
                  </a:cubicBezTo>
                  <a:lnTo>
                    <a:pt x="9599" y="19850"/>
                  </a:lnTo>
                  <a:cubicBezTo>
                    <a:pt x="8742" y="19784"/>
                    <a:pt x="7907" y="19606"/>
                    <a:pt x="7112" y="19323"/>
                  </a:cubicBezTo>
                  <a:lnTo>
                    <a:pt x="7978" y="18918"/>
                  </a:lnTo>
                  <a:cubicBezTo>
                    <a:pt x="8283" y="18775"/>
                    <a:pt x="8131" y="18344"/>
                    <a:pt x="7854" y="18344"/>
                  </a:cubicBezTo>
                  <a:cubicBezTo>
                    <a:pt x="7814" y="18344"/>
                    <a:pt x="7770" y="18353"/>
                    <a:pt x="7725" y="18374"/>
                  </a:cubicBezTo>
                  <a:lnTo>
                    <a:pt x="6352" y="19015"/>
                  </a:lnTo>
                  <a:cubicBezTo>
                    <a:pt x="5586" y="18666"/>
                    <a:pt x="4865" y="18214"/>
                    <a:pt x="4206" y="17667"/>
                  </a:cubicBezTo>
                  <a:lnTo>
                    <a:pt x="5153" y="17584"/>
                  </a:lnTo>
                  <a:cubicBezTo>
                    <a:pt x="5529" y="17550"/>
                    <a:pt x="5489" y="16984"/>
                    <a:pt x="5130" y="16984"/>
                  </a:cubicBezTo>
                  <a:cubicBezTo>
                    <a:pt x="5121" y="16984"/>
                    <a:pt x="5111" y="16984"/>
                    <a:pt x="5101" y="16985"/>
                  </a:cubicBezTo>
                  <a:lnTo>
                    <a:pt x="3599" y="17117"/>
                  </a:lnTo>
                  <a:cubicBezTo>
                    <a:pt x="2993" y="16521"/>
                    <a:pt x="2464" y="15848"/>
                    <a:pt x="2032" y="15114"/>
                  </a:cubicBezTo>
                  <a:lnTo>
                    <a:pt x="2032" y="15114"/>
                  </a:lnTo>
                  <a:lnTo>
                    <a:pt x="2954" y="15363"/>
                  </a:lnTo>
                  <a:cubicBezTo>
                    <a:pt x="2982" y="15370"/>
                    <a:pt x="3009" y="15373"/>
                    <a:pt x="3034" y="15373"/>
                  </a:cubicBezTo>
                  <a:cubicBezTo>
                    <a:pt x="3338" y="15373"/>
                    <a:pt x="3451" y="14874"/>
                    <a:pt x="3109" y="14782"/>
                  </a:cubicBezTo>
                  <a:lnTo>
                    <a:pt x="1648" y="14391"/>
                  </a:lnTo>
                  <a:cubicBezTo>
                    <a:pt x="1281" y="13627"/>
                    <a:pt x="1020" y="12816"/>
                    <a:pt x="868" y="11977"/>
                  </a:cubicBezTo>
                  <a:lnTo>
                    <a:pt x="868" y="11977"/>
                  </a:lnTo>
                  <a:lnTo>
                    <a:pt x="1648" y="12524"/>
                  </a:lnTo>
                  <a:cubicBezTo>
                    <a:pt x="1702" y="12561"/>
                    <a:pt x="1757" y="12578"/>
                    <a:pt x="1811" y="12578"/>
                  </a:cubicBezTo>
                  <a:cubicBezTo>
                    <a:pt x="2061" y="12578"/>
                    <a:pt x="2260" y="12219"/>
                    <a:pt x="1992" y="12032"/>
                  </a:cubicBezTo>
                  <a:lnTo>
                    <a:pt x="756" y="11167"/>
                  </a:lnTo>
                  <a:cubicBezTo>
                    <a:pt x="676" y="10322"/>
                    <a:pt x="707" y="9464"/>
                    <a:pt x="846" y="8630"/>
                  </a:cubicBezTo>
                  <a:lnTo>
                    <a:pt x="1392" y="9409"/>
                  </a:lnTo>
                  <a:cubicBezTo>
                    <a:pt x="1457" y="9502"/>
                    <a:pt x="1541" y="9540"/>
                    <a:pt x="1624" y="9540"/>
                  </a:cubicBezTo>
                  <a:cubicBezTo>
                    <a:pt x="1836" y="9540"/>
                    <a:pt x="2039" y="9288"/>
                    <a:pt x="1884" y="9065"/>
                  </a:cubicBezTo>
                  <a:lnTo>
                    <a:pt x="1016" y="7825"/>
                  </a:lnTo>
                  <a:cubicBezTo>
                    <a:pt x="1228" y="7001"/>
                    <a:pt x="1548" y="6211"/>
                    <a:pt x="1969" y="5472"/>
                  </a:cubicBezTo>
                  <a:lnTo>
                    <a:pt x="2216" y="6394"/>
                  </a:lnTo>
                  <a:cubicBezTo>
                    <a:pt x="2256" y="6542"/>
                    <a:pt x="2374" y="6607"/>
                    <a:pt x="2494" y="6607"/>
                  </a:cubicBezTo>
                  <a:cubicBezTo>
                    <a:pt x="2673" y="6607"/>
                    <a:pt x="2856" y="6464"/>
                    <a:pt x="2797" y="6240"/>
                  </a:cubicBezTo>
                  <a:lnTo>
                    <a:pt x="2404" y="4780"/>
                  </a:lnTo>
                  <a:cubicBezTo>
                    <a:pt x="2887" y="4083"/>
                    <a:pt x="3461" y="3448"/>
                    <a:pt x="4105" y="2898"/>
                  </a:cubicBezTo>
                  <a:lnTo>
                    <a:pt x="4105" y="2898"/>
                  </a:lnTo>
                  <a:lnTo>
                    <a:pt x="4022" y="3844"/>
                  </a:lnTo>
                  <a:cubicBezTo>
                    <a:pt x="4005" y="4046"/>
                    <a:pt x="4170" y="4160"/>
                    <a:pt x="4332" y="4160"/>
                  </a:cubicBezTo>
                  <a:cubicBezTo>
                    <a:pt x="4469" y="4160"/>
                    <a:pt x="4604" y="4077"/>
                    <a:pt x="4620" y="3896"/>
                  </a:cubicBezTo>
                  <a:lnTo>
                    <a:pt x="4751" y="2391"/>
                  </a:lnTo>
                  <a:cubicBezTo>
                    <a:pt x="5447" y="1893"/>
                    <a:pt x="6201" y="1494"/>
                    <a:pt x="6996" y="1198"/>
                  </a:cubicBezTo>
                  <a:lnTo>
                    <a:pt x="6996" y="1198"/>
                  </a:lnTo>
                  <a:lnTo>
                    <a:pt x="6591" y="2065"/>
                  </a:lnTo>
                  <a:cubicBezTo>
                    <a:pt x="6485" y="2293"/>
                    <a:pt x="6689" y="2485"/>
                    <a:pt x="6885" y="2485"/>
                  </a:cubicBezTo>
                  <a:cubicBezTo>
                    <a:pt x="6984" y="2485"/>
                    <a:pt x="7081" y="2436"/>
                    <a:pt x="7135" y="2319"/>
                  </a:cubicBezTo>
                  <a:lnTo>
                    <a:pt x="7774" y="947"/>
                  </a:lnTo>
                  <a:cubicBezTo>
                    <a:pt x="8583" y="725"/>
                    <a:pt x="9425" y="607"/>
                    <a:pt x="10285" y="600"/>
                  </a:cubicBezTo>
                  <a:close/>
                  <a:moveTo>
                    <a:pt x="10452" y="1"/>
                  </a:moveTo>
                  <a:cubicBezTo>
                    <a:pt x="5184" y="1"/>
                    <a:pt x="119" y="4085"/>
                    <a:pt x="113" y="10240"/>
                  </a:cubicBezTo>
                  <a:cubicBezTo>
                    <a:pt x="1" y="15679"/>
                    <a:pt x="4736" y="20480"/>
                    <a:pt x="10161" y="20480"/>
                  </a:cubicBezTo>
                  <a:cubicBezTo>
                    <a:pt x="10224" y="20480"/>
                    <a:pt x="10288" y="20479"/>
                    <a:pt x="10352" y="20478"/>
                  </a:cubicBezTo>
                  <a:cubicBezTo>
                    <a:pt x="19440" y="20469"/>
                    <a:pt x="24011" y="9432"/>
                    <a:pt x="17592" y="3000"/>
                  </a:cubicBezTo>
                  <a:cubicBezTo>
                    <a:pt x="15517" y="928"/>
                    <a:pt x="12961" y="1"/>
                    <a:pt x="10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73"/>
            <p:cNvSpPr/>
            <p:nvPr/>
          </p:nvSpPr>
          <p:spPr>
            <a:xfrm>
              <a:off x="2086695" y="2046465"/>
              <a:ext cx="372883" cy="277765"/>
            </a:xfrm>
            <a:custGeom>
              <a:avLst/>
              <a:gdLst/>
              <a:ahLst/>
              <a:cxnLst/>
              <a:rect l="l" t="t" r="r" b="b"/>
              <a:pathLst>
                <a:path w="16755" h="12481" extrusionOk="0">
                  <a:moveTo>
                    <a:pt x="8477" y="1"/>
                  </a:moveTo>
                  <a:cubicBezTo>
                    <a:pt x="7616" y="1"/>
                    <a:pt x="6783" y="174"/>
                    <a:pt x="5997" y="516"/>
                  </a:cubicBezTo>
                  <a:cubicBezTo>
                    <a:pt x="5685" y="652"/>
                    <a:pt x="5831" y="1093"/>
                    <a:pt x="6113" y="1093"/>
                  </a:cubicBezTo>
                  <a:cubicBezTo>
                    <a:pt x="6152" y="1093"/>
                    <a:pt x="6193" y="1084"/>
                    <a:pt x="6236" y="1066"/>
                  </a:cubicBezTo>
                  <a:cubicBezTo>
                    <a:pt x="6959" y="742"/>
                    <a:pt x="7707" y="592"/>
                    <a:pt x="8442" y="592"/>
                  </a:cubicBezTo>
                  <a:cubicBezTo>
                    <a:pt x="11411" y="592"/>
                    <a:pt x="14153" y="3034"/>
                    <a:pt x="14117" y="6241"/>
                  </a:cubicBezTo>
                  <a:cubicBezTo>
                    <a:pt x="14117" y="9351"/>
                    <a:pt x="11587" y="11880"/>
                    <a:pt x="8477" y="11880"/>
                  </a:cubicBezTo>
                  <a:cubicBezTo>
                    <a:pt x="3181" y="11875"/>
                    <a:pt x="816" y="5142"/>
                    <a:pt x="4957" y="1838"/>
                  </a:cubicBezTo>
                  <a:cubicBezTo>
                    <a:pt x="5201" y="1643"/>
                    <a:pt x="5006" y="1302"/>
                    <a:pt x="4763" y="1302"/>
                  </a:cubicBezTo>
                  <a:cubicBezTo>
                    <a:pt x="4703" y="1302"/>
                    <a:pt x="4641" y="1323"/>
                    <a:pt x="4582" y="1371"/>
                  </a:cubicBezTo>
                  <a:cubicBezTo>
                    <a:pt x="1" y="5026"/>
                    <a:pt x="2619" y="12476"/>
                    <a:pt x="8477" y="12480"/>
                  </a:cubicBezTo>
                  <a:cubicBezTo>
                    <a:pt x="16755" y="12137"/>
                    <a:pt x="16752" y="343"/>
                    <a:pt x="8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73"/>
            <p:cNvSpPr/>
            <p:nvPr/>
          </p:nvSpPr>
          <p:spPr>
            <a:xfrm>
              <a:off x="2339512" y="2139580"/>
              <a:ext cx="50652" cy="91579"/>
            </a:xfrm>
            <a:custGeom>
              <a:avLst/>
              <a:gdLst/>
              <a:ahLst/>
              <a:cxnLst/>
              <a:rect l="l" t="t" r="r" b="b"/>
              <a:pathLst>
                <a:path w="2276" h="4115" extrusionOk="0">
                  <a:moveTo>
                    <a:pt x="1361" y="750"/>
                  </a:moveTo>
                  <a:lnTo>
                    <a:pt x="1361" y="750"/>
                  </a:lnTo>
                  <a:cubicBezTo>
                    <a:pt x="1621" y="1589"/>
                    <a:pt x="1621" y="2525"/>
                    <a:pt x="1359" y="3365"/>
                  </a:cubicBezTo>
                  <a:cubicBezTo>
                    <a:pt x="875" y="3019"/>
                    <a:pt x="603" y="2558"/>
                    <a:pt x="603" y="2064"/>
                  </a:cubicBezTo>
                  <a:cubicBezTo>
                    <a:pt x="601" y="1566"/>
                    <a:pt x="874" y="1101"/>
                    <a:pt x="1361" y="750"/>
                  </a:cubicBezTo>
                  <a:close/>
                  <a:moveTo>
                    <a:pt x="1530" y="1"/>
                  </a:moveTo>
                  <a:cubicBezTo>
                    <a:pt x="1483" y="1"/>
                    <a:pt x="1432" y="12"/>
                    <a:pt x="1376" y="34"/>
                  </a:cubicBezTo>
                  <a:cubicBezTo>
                    <a:pt x="501" y="505"/>
                    <a:pt x="0" y="1245"/>
                    <a:pt x="2" y="2066"/>
                  </a:cubicBezTo>
                  <a:cubicBezTo>
                    <a:pt x="4" y="2881"/>
                    <a:pt x="506" y="3616"/>
                    <a:pt x="1378" y="4079"/>
                  </a:cubicBezTo>
                  <a:cubicBezTo>
                    <a:pt x="1422" y="4102"/>
                    <a:pt x="1470" y="4114"/>
                    <a:pt x="1519" y="4114"/>
                  </a:cubicBezTo>
                  <a:cubicBezTo>
                    <a:pt x="1643" y="4113"/>
                    <a:pt x="1735" y="4050"/>
                    <a:pt x="1797" y="3926"/>
                  </a:cubicBezTo>
                  <a:cubicBezTo>
                    <a:pt x="2275" y="2743"/>
                    <a:pt x="2275" y="1369"/>
                    <a:pt x="1797" y="186"/>
                  </a:cubicBezTo>
                  <a:cubicBezTo>
                    <a:pt x="1731" y="63"/>
                    <a:pt x="1642" y="1"/>
                    <a:pt x="1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73"/>
            <p:cNvSpPr/>
            <p:nvPr/>
          </p:nvSpPr>
          <p:spPr>
            <a:xfrm>
              <a:off x="2184973" y="2074328"/>
              <a:ext cx="82544" cy="61335"/>
            </a:xfrm>
            <a:custGeom>
              <a:avLst/>
              <a:gdLst/>
              <a:ahLst/>
              <a:cxnLst/>
              <a:rect l="l" t="t" r="r" b="b"/>
              <a:pathLst>
                <a:path w="3709" h="2756" extrusionOk="0">
                  <a:moveTo>
                    <a:pt x="3069" y="661"/>
                  </a:moveTo>
                  <a:cubicBezTo>
                    <a:pt x="2977" y="1577"/>
                    <a:pt x="2364" y="2159"/>
                    <a:pt x="1591" y="2159"/>
                  </a:cubicBezTo>
                  <a:cubicBezTo>
                    <a:pt x="1343" y="2159"/>
                    <a:pt x="1078" y="2099"/>
                    <a:pt x="809" y="1971"/>
                  </a:cubicBezTo>
                  <a:cubicBezTo>
                    <a:pt x="1414" y="1323"/>
                    <a:pt x="2209" y="860"/>
                    <a:pt x="3069" y="661"/>
                  </a:cubicBezTo>
                  <a:close/>
                  <a:moveTo>
                    <a:pt x="3357" y="0"/>
                  </a:moveTo>
                  <a:cubicBezTo>
                    <a:pt x="3352" y="0"/>
                    <a:pt x="3346" y="0"/>
                    <a:pt x="3340" y="1"/>
                  </a:cubicBezTo>
                  <a:cubicBezTo>
                    <a:pt x="2079" y="181"/>
                    <a:pt x="899" y="863"/>
                    <a:pt x="104" y="1870"/>
                  </a:cubicBezTo>
                  <a:cubicBezTo>
                    <a:pt x="0" y="2038"/>
                    <a:pt x="25" y="2185"/>
                    <a:pt x="179" y="2309"/>
                  </a:cubicBezTo>
                  <a:cubicBezTo>
                    <a:pt x="611" y="2582"/>
                    <a:pt x="1114" y="2756"/>
                    <a:pt x="1615" y="2756"/>
                  </a:cubicBezTo>
                  <a:cubicBezTo>
                    <a:pt x="1948" y="2756"/>
                    <a:pt x="2281" y="2679"/>
                    <a:pt x="2589" y="2504"/>
                  </a:cubicBezTo>
                  <a:cubicBezTo>
                    <a:pt x="3300" y="2099"/>
                    <a:pt x="3709" y="1272"/>
                    <a:pt x="3683" y="289"/>
                  </a:cubicBezTo>
                  <a:cubicBezTo>
                    <a:pt x="3656" y="97"/>
                    <a:pt x="3547" y="0"/>
                    <a:pt x="3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73"/>
            <p:cNvSpPr/>
            <p:nvPr/>
          </p:nvSpPr>
          <p:spPr>
            <a:xfrm>
              <a:off x="2160559" y="2139580"/>
              <a:ext cx="50652" cy="91535"/>
            </a:xfrm>
            <a:custGeom>
              <a:avLst/>
              <a:gdLst/>
              <a:ahLst/>
              <a:cxnLst/>
              <a:rect l="l" t="t" r="r" b="b"/>
              <a:pathLst>
                <a:path w="2276" h="4113" extrusionOk="0">
                  <a:moveTo>
                    <a:pt x="915" y="748"/>
                  </a:moveTo>
                  <a:cubicBezTo>
                    <a:pt x="1400" y="1095"/>
                    <a:pt x="1672" y="1556"/>
                    <a:pt x="1673" y="2049"/>
                  </a:cubicBezTo>
                  <a:cubicBezTo>
                    <a:pt x="1675" y="2547"/>
                    <a:pt x="1402" y="3013"/>
                    <a:pt x="915" y="3363"/>
                  </a:cubicBezTo>
                  <a:cubicBezTo>
                    <a:pt x="653" y="2524"/>
                    <a:pt x="653" y="1586"/>
                    <a:pt x="915" y="748"/>
                  </a:cubicBezTo>
                  <a:close/>
                  <a:moveTo>
                    <a:pt x="746" y="1"/>
                  </a:moveTo>
                  <a:cubicBezTo>
                    <a:pt x="634" y="1"/>
                    <a:pt x="544" y="63"/>
                    <a:pt x="478" y="186"/>
                  </a:cubicBezTo>
                  <a:cubicBezTo>
                    <a:pt x="0" y="1369"/>
                    <a:pt x="0" y="2743"/>
                    <a:pt x="478" y="3926"/>
                  </a:cubicBezTo>
                  <a:cubicBezTo>
                    <a:pt x="526" y="4046"/>
                    <a:pt x="643" y="4113"/>
                    <a:pt x="761" y="4113"/>
                  </a:cubicBezTo>
                  <a:cubicBezTo>
                    <a:pt x="808" y="4113"/>
                    <a:pt x="856" y="4102"/>
                    <a:pt x="899" y="4079"/>
                  </a:cubicBezTo>
                  <a:cubicBezTo>
                    <a:pt x="1774" y="3609"/>
                    <a:pt x="2275" y="2869"/>
                    <a:pt x="2274" y="2047"/>
                  </a:cubicBezTo>
                  <a:cubicBezTo>
                    <a:pt x="2272" y="1231"/>
                    <a:pt x="1770" y="497"/>
                    <a:pt x="898" y="33"/>
                  </a:cubicBezTo>
                  <a:cubicBezTo>
                    <a:pt x="843" y="11"/>
                    <a:pt x="793" y="1"/>
                    <a:pt x="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73"/>
            <p:cNvSpPr/>
            <p:nvPr/>
          </p:nvSpPr>
          <p:spPr>
            <a:xfrm>
              <a:off x="2283185" y="2234943"/>
              <a:ext cx="82566" cy="61491"/>
            </a:xfrm>
            <a:custGeom>
              <a:avLst/>
              <a:gdLst/>
              <a:ahLst/>
              <a:cxnLst/>
              <a:rect l="l" t="t" r="r" b="b"/>
              <a:pathLst>
                <a:path w="3710" h="2763" extrusionOk="0">
                  <a:moveTo>
                    <a:pt x="2100" y="605"/>
                  </a:moveTo>
                  <a:cubicBezTo>
                    <a:pt x="2375" y="605"/>
                    <a:pt x="2652" y="675"/>
                    <a:pt x="2901" y="790"/>
                  </a:cubicBezTo>
                  <a:cubicBezTo>
                    <a:pt x="2296" y="1438"/>
                    <a:pt x="1500" y="1899"/>
                    <a:pt x="641" y="2098"/>
                  </a:cubicBezTo>
                  <a:cubicBezTo>
                    <a:pt x="707" y="1504"/>
                    <a:pt x="984" y="1024"/>
                    <a:pt x="1416" y="777"/>
                  </a:cubicBezTo>
                  <a:cubicBezTo>
                    <a:pt x="1629" y="657"/>
                    <a:pt x="1863" y="605"/>
                    <a:pt x="2100" y="605"/>
                  </a:cubicBezTo>
                  <a:close/>
                  <a:moveTo>
                    <a:pt x="2104" y="0"/>
                  </a:moveTo>
                  <a:cubicBezTo>
                    <a:pt x="1756" y="0"/>
                    <a:pt x="1422" y="85"/>
                    <a:pt x="1121" y="257"/>
                  </a:cubicBezTo>
                  <a:cubicBezTo>
                    <a:pt x="410" y="661"/>
                    <a:pt x="1" y="1488"/>
                    <a:pt x="27" y="2470"/>
                  </a:cubicBezTo>
                  <a:cubicBezTo>
                    <a:pt x="31" y="2627"/>
                    <a:pt x="183" y="2762"/>
                    <a:pt x="335" y="2762"/>
                  </a:cubicBezTo>
                  <a:cubicBezTo>
                    <a:pt x="347" y="2762"/>
                    <a:pt x="358" y="2761"/>
                    <a:pt x="370" y="2760"/>
                  </a:cubicBezTo>
                  <a:cubicBezTo>
                    <a:pt x="1631" y="2577"/>
                    <a:pt x="2809" y="1897"/>
                    <a:pt x="3604" y="889"/>
                  </a:cubicBezTo>
                  <a:cubicBezTo>
                    <a:pt x="3710" y="721"/>
                    <a:pt x="3685" y="575"/>
                    <a:pt x="3530" y="451"/>
                  </a:cubicBezTo>
                  <a:cubicBezTo>
                    <a:pt x="3057" y="152"/>
                    <a:pt x="2568" y="0"/>
                    <a:pt x="2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73"/>
            <p:cNvSpPr/>
            <p:nvPr/>
          </p:nvSpPr>
          <p:spPr>
            <a:xfrm>
              <a:off x="2283029" y="2074328"/>
              <a:ext cx="82722" cy="61224"/>
            </a:xfrm>
            <a:custGeom>
              <a:avLst/>
              <a:gdLst/>
              <a:ahLst/>
              <a:cxnLst/>
              <a:rect l="l" t="t" r="r" b="b"/>
              <a:pathLst>
                <a:path w="3717" h="2751" extrusionOk="0">
                  <a:moveTo>
                    <a:pt x="643" y="661"/>
                  </a:moveTo>
                  <a:lnTo>
                    <a:pt x="643" y="661"/>
                  </a:lnTo>
                  <a:cubicBezTo>
                    <a:pt x="1503" y="858"/>
                    <a:pt x="2301" y="1320"/>
                    <a:pt x="2906" y="1969"/>
                  </a:cubicBezTo>
                  <a:cubicBezTo>
                    <a:pt x="2635" y="2092"/>
                    <a:pt x="2366" y="2154"/>
                    <a:pt x="2111" y="2154"/>
                  </a:cubicBezTo>
                  <a:cubicBezTo>
                    <a:pt x="1856" y="2154"/>
                    <a:pt x="1616" y="2092"/>
                    <a:pt x="1402" y="1969"/>
                  </a:cubicBezTo>
                  <a:cubicBezTo>
                    <a:pt x="970" y="1719"/>
                    <a:pt x="703" y="1252"/>
                    <a:pt x="643" y="661"/>
                  </a:cubicBezTo>
                  <a:close/>
                  <a:moveTo>
                    <a:pt x="359" y="0"/>
                  </a:moveTo>
                  <a:cubicBezTo>
                    <a:pt x="171" y="0"/>
                    <a:pt x="62" y="95"/>
                    <a:pt x="34" y="287"/>
                  </a:cubicBezTo>
                  <a:cubicBezTo>
                    <a:pt x="0" y="1260"/>
                    <a:pt x="398" y="2083"/>
                    <a:pt x="1101" y="2488"/>
                  </a:cubicBezTo>
                  <a:cubicBezTo>
                    <a:pt x="1417" y="2670"/>
                    <a:pt x="1759" y="2750"/>
                    <a:pt x="2101" y="2750"/>
                  </a:cubicBezTo>
                  <a:cubicBezTo>
                    <a:pt x="2600" y="2750"/>
                    <a:pt x="3103" y="2581"/>
                    <a:pt x="3534" y="2311"/>
                  </a:cubicBezTo>
                  <a:cubicBezTo>
                    <a:pt x="3692" y="2187"/>
                    <a:pt x="3717" y="2040"/>
                    <a:pt x="3611" y="1870"/>
                  </a:cubicBezTo>
                  <a:cubicBezTo>
                    <a:pt x="2816" y="863"/>
                    <a:pt x="1638" y="181"/>
                    <a:pt x="377" y="1"/>
                  </a:cubicBezTo>
                  <a:cubicBezTo>
                    <a:pt x="371" y="0"/>
                    <a:pt x="365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73"/>
            <p:cNvSpPr/>
            <p:nvPr/>
          </p:nvSpPr>
          <p:spPr>
            <a:xfrm>
              <a:off x="2184973" y="2235054"/>
              <a:ext cx="82722" cy="61379"/>
            </a:xfrm>
            <a:custGeom>
              <a:avLst/>
              <a:gdLst/>
              <a:ahLst/>
              <a:cxnLst/>
              <a:rect l="l" t="t" r="r" b="b"/>
              <a:pathLst>
                <a:path w="3717" h="2758" extrusionOk="0">
                  <a:moveTo>
                    <a:pt x="1607" y="601"/>
                  </a:moveTo>
                  <a:cubicBezTo>
                    <a:pt x="1861" y="601"/>
                    <a:pt x="2101" y="662"/>
                    <a:pt x="2315" y="786"/>
                  </a:cubicBezTo>
                  <a:cubicBezTo>
                    <a:pt x="2747" y="1036"/>
                    <a:pt x="3013" y="1503"/>
                    <a:pt x="3072" y="2094"/>
                  </a:cubicBezTo>
                  <a:cubicBezTo>
                    <a:pt x="2214" y="1895"/>
                    <a:pt x="1416" y="1434"/>
                    <a:pt x="810" y="786"/>
                  </a:cubicBezTo>
                  <a:cubicBezTo>
                    <a:pt x="1082" y="663"/>
                    <a:pt x="1351" y="601"/>
                    <a:pt x="1607" y="601"/>
                  </a:cubicBezTo>
                  <a:close/>
                  <a:moveTo>
                    <a:pt x="1607" y="1"/>
                  </a:moveTo>
                  <a:cubicBezTo>
                    <a:pt x="1142" y="1"/>
                    <a:pt x="653" y="149"/>
                    <a:pt x="181" y="445"/>
                  </a:cubicBezTo>
                  <a:cubicBezTo>
                    <a:pt x="25" y="569"/>
                    <a:pt x="0" y="716"/>
                    <a:pt x="106" y="884"/>
                  </a:cubicBezTo>
                  <a:cubicBezTo>
                    <a:pt x="901" y="1891"/>
                    <a:pt x="2079" y="2572"/>
                    <a:pt x="3340" y="2755"/>
                  </a:cubicBezTo>
                  <a:cubicBezTo>
                    <a:pt x="3351" y="2756"/>
                    <a:pt x="3363" y="2757"/>
                    <a:pt x="3374" y="2757"/>
                  </a:cubicBezTo>
                  <a:cubicBezTo>
                    <a:pt x="3525" y="2757"/>
                    <a:pt x="3677" y="2623"/>
                    <a:pt x="3683" y="2468"/>
                  </a:cubicBezTo>
                  <a:cubicBezTo>
                    <a:pt x="3717" y="1495"/>
                    <a:pt x="3318" y="673"/>
                    <a:pt x="2615" y="267"/>
                  </a:cubicBezTo>
                  <a:cubicBezTo>
                    <a:pt x="2307" y="89"/>
                    <a:pt x="1964" y="1"/>
                    <a:pt x="1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73"/>
            <p:cNvSpPr/>
            <p:nvPr/>
          </p:nvSpPr>
          <p:spPr>
            <a:xfrm>
              <a:off x="2225233" y="2135485"/>
              <a:ext cx="113256" cy="99769"/>
            </a:xfrm>
            <a:custGeom>
              <a:avLst/>
              <a:gdLst/>
              <a:ahLst/>
              <a:cxnLst/>
              <a:rect l="l" t="t" r="r" b="b"/>
              <a:pathLst>
                <a:path w="5089" h="4483" extrusionOk="0">
                  <a:moveTo>
                    <a:pt x="2272" y="1"/>
                  </a:moveTo>
                  <a:cubicBezTo>
                    <a:pt x="2266" y="1"/>
                    <a:pt x="2259" y="1"/>
                    <a:pt x="2252" y="1"/>
                  </a:cubicBezTo>
                  <a:cubicBezTo>
                    <a:pt x="1018" y="1"/>
                    <a:pt x="13" y="1006"/>
                    <a:pt x="13" y="2241"/>
                  </a:cubicBezTo>
                  <a:cubicBezTo>
                    <a:pt x="0" y="3481"/>
                    <a:pt x="1051" y="4483"/>
                    <a:pt x="2248" y="4483"/>
                  </a:cubicBezTo>
                  <a:cubicBezTo>
                    <a:pt x="2383" y="4483"/>
                    <a:pt x="2519" y="4470"/>
                    <a:pt x="2657" y="4444"/>
                  </a:cubicBezTo>
                  <a:cubicBezTo>
                    <a:pt x="3026" y="4362"/>
                    <a:pt x="2950" y="3848"/>
                    <a:pt x="2602" y="3848"/>
                  </a:cubicBezTo>
                  <a:cubicBezTo>
                    <a:pt x="2585" y="3848"/>
                    <a:pt x="2567" y="3850"/>
                    <a:pt x="2548" y="3852"/>
                  </a:cubicBezTo>
                  <a:cubicBezTo>
                    <a:pt x="2447" y="3872"/>
                    <a:pt x="2346" y="3881"/>
                    <a:pt x="2247" y="3881"/>
                  </a:cubicBezTo>
                  <a:cubicBezTo>
                    <a:pt x="1372" y="3881"/>
                    <a:pt x="603" y="3149"/>
                    <a:pt x="613" y="2241"/>
                  </a:cubicBezTo>
                  <a:cubicBezTo>
                    <a:pt x="613" y="1337"/>
                    <a:pt x="1348" y="600"/>
                    <a:pt x="2252" y="600"/>
                  </a:cubicBezTo>
                  <a:cubicBezTo>
                    <a:pt x="2257" y="600"/>
                    <a:pt x="2262" y="600"/>
                    <a:pt x="2266" y="600"/>
                  </a:cubicBezTo>
                  <a:cubicBezTo>
                    <a:pt x="3534" y="600"/>
                    <a:pt x="4329" y="2047"/>
                    <a:pt x="3637" y="3115"/>
                  </a:cubicBezTo>
                  <a:cubicBezTo>
                    <a:pt x="3550" y="3255"/>
                    <a:pt x="3591" y="3440"/>
                    <a:pt x="3731" y="3529"/>
                  </a:cubicBezTo>
                  <a:cubicBezTo>
                    <a:pt x="3780" y="3561"/>
                    <a:pt x="3836" y="3576"/>
                    <a:pt x="3891" y="3576"/>
                  </a:cubicBezTo>
                  <a:cubicBezTo>
                    <a:pt x="3990" y="3576"/>
                    <a:pt x="4087" y="3527"/>
                    <a:pt x="4144" y="3437"/>
                  </a:cubicBezTo>
                  <a:cubicBezTo>
                    <a:pt x="5089" y="1978"/>
                    <a:pt x="4004" y="1"/>
                    <a:pt x="2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7" name="Google Shape;2087;p73"/>
          <p:cNvSpPr/>
          <p:nvPr/>
        </p:nvSpPr>
        <p:spPr>
          <a:xfrm>
            <a:off x="2695837" y="1249491"/>
            <a:ext cx="463260" cy="418416"/>
          </a:xfrm>
          <a:custGeom>
            <a:avLst/>
            <a:gdLst/>
            <a:ahLst/>
            <a:cxnLst/>
            <a:rect l="l" t="t" r="r" b="b"/>
            <a:pathLst>
              <a:path w="20816" h="18801" extrusionOk="0">
                <a:moveTo>
                  <a:pt x="12447" y="11493"/>
                </a:moveTo>
                <a:lnTo>
                  <a:pt x="12447" y="12690"/>
                </a:lnTo>
                <a:lnTo>
                  <a:pt x="8993" y="16197"/>
                </a:lnTo>
                <a:lnTo>
                  <a:pt x="8993" y="15000"/>
                </a:lnTo>
                <a:lnTo>
                  <a:pt x="12447" y="11493"/>
                </a:lnTo>
                <a:close/>
                <a:moveTo>
                  <a:pt x="10507" y="1"/>
                </a:moveTo>
                <a:cubicBezTo>
                  <a:pt x="8733" y="1"/>
                  <a:pt x="7124" y="2341"/>
                  <a:pt x="8735" y="3956"/>
                </a:cubicBezTo>
                <a:lnTo>
                  <a:pt x="10457" y="5681"/>
                </a:lnTo>
                <a:cubicBezTo>
                  <a:pt x="10643" y="5868"/>
                  <a:pt x="10745" y="6116"/>
                  <a:pt x="10745" y="6380"/>
                </a:cubicBezTo>
                <a:lnTo>
                  <a:pt x="10745" y="8348"/>
                </a:lnTo>
                <a:cubicBezTo>
                  <a:pt x="10745" y="8620"/>
                  <a:pt x="10516" y="8796"/>
                  <a:pt x="10283" y="8796"/>
                </a:cubicBezTo>
                <a:cubicBezTo>
                  <a:pt x="10171" y="8796"/>
                  <a:pt x="10059" y="8756"/>
                  <a:pt x="9970" y="8667"/>
                </a:cubicBezTo>
                <a:lnTo>
                  <a:pt x="7072" y="5824"/>
                </a:lnTo>
                <a:cubicBezTo>
                  <a:pt x="6662" y="5423"/>
                  <a:pt x="6109" y="5204"/>
                  <a:pt x="5536" y="5204"/>
                </a:cubicBezTo>
                <a:cubicBezTo>
                  <a:pt x="5397" y="5204"/>
                  <a:pt x="5257" y="5217"/>
                  <a:pt x="5117" y="5243"/>
                </a:cubicBezTo>
                <a:cubicBezTo>
                  <a:pt x="4398" y="5376"/>
                  <a:pt x="3795" y="5845"/>
                  <a:pt x="3502" y="6495"/>
                </a:cubicBezTo>
                <a:cubicBezTo>
                  <a:pt x="3396" y="6726"/>
                  <a:pt x="3597" y="6913"/>
                  <a:pt x="3792" y="6913"/>
                </a:cubicBezTo>
                <a:cubicBezTo>
                  <a:pt x="3894" y="6913"/>
                  <a:pt x="3994" y="6862"/>
                  <a:pt x="4049" y="6741"/>
                </a:cubicBezTo>
                <a:cubicBezTo>
                  <a:pt x="4265" y="6263"/>
                  <a:pt x="4694" y="5932"/>
                  <a:pt x="5227" y="5833"/>
                </a:cubicBezTo>
                <a:cubicBezTo>
                  <a:pt x="5334" y="5813"/>
                  <a:pt x="5440" y="5803"/>
                  <a:pt x="5544" y="5803"/>
                </a:cubicBezTo>
                <a:cubicBezTo>
                  <a:pt x="5961" y="5803"/>
                  <a:pt x="6353" y="5960"/>
                  <a:pt x="6652" y="6253"/>
                </a:cubicBezTo>
                <a:lnTo>
                  <a:pt x="9547" y="9094"/>
                </a:lnTo>
                <a:cubicBezTo>
                  <a:pt x="9756" y="9303"/>
                  <a:pt x="10016" y="9396"/>
                  <a:pt x="10271" y="9396"/>
                </a:cubicBezTo>
                <a:cubicBezTo>
                  <a:pt x="10816" y="9396"/>
                  <a:pt x="11346" y="8974"/>
                  <a:pt x="11346" y="8350"/>
                </a:cubicBezTo>
                <a:lnTo>
                  <a:pt x="11346" y="6380"/>
                </a:lnTo>
                <a:cubicBezTo>
                  <a:pt x="11346" y="5957"/>
                  <a:pt x="11182" y="5557"/>
                  <a:pt x="10882" y="5258"/>
                </a:cubicBezTo>
                <a:lnTo>
                  <a:pt x="9161" y="3532"/>
                </a:lnTo>
                <a:cubicBezTo>
                  <a:pt x="7978" y="2346"/>
                  <a:pt x="9173" y="603"/>
                  <a:pt x="10486" y="603"/>
                </a:cubicBezTo>
                <a:cubicBezTo>
                  <a:pt x="10863" y="603"/>
                  <a:pt x="11251" y="747"/>
                  <a:pt x="11594" y="1091"/>
                </a:cubicBezTo>
                <a:lnTo>
                  <a:pt x="17088" y="6599"/>
                </a:lnTo>
                <a:cubicBezTo>
                  <a:pt x="17307" y="6818"/>
                  <a:pt x="17426" y="7109"/>
                  <a:pt x="17426" y="7418"/>
                </a:cubicBezTo>
                <a:lnTo>
                  <a:pt x="17426" y="10758"/>
                </a:lnTo>
                <a:cubicBezTo>
                  <a:pt x="17426" y="11339"/>
                  <a:pt x="17900" y="11812"/>
                  <a:pt x="18480" y="11812"/>
                </a:cubicBezTo>
                <a:lnTo>
                  <a:pt x="19590" y="11812"/>
                </a:lnTo>
                <a:cubicBezTo>
                  <a:pt x="19934" y="11812"/>
                  <a:pt x="20215" y="12094"/>
                  <a:pt x="20215" y="12440"/>
                </a:cubicBezTo>
                <a:lnTo>
                  <a:pt x="20215" y="17574"/>
                </a:lnTo>
                <a:cubicBezTo>
                  <a:pt x="20215" y="17918"/>
                  <a:pt x="19934" y="18200"/>
                  <a:pt x="19590" y="18200"/>
                </a:cubicBezTo>
                <a:lnTo>
                  <a:pt x="14258" y="18200"/>
                </a:lnTo>
                <a:cubicBezTo>
                  <a:pt x="13791" y="18200"/>
                  <a:pt x="13333" y="18007"/>
                  <a:pt x="13005" y="17672"/>
                </a:cubicBezTo>
                <a:lnTo>
                  <a:pt x="10704" y="15316"/>
                </a:lnTo>
                <a:lnTo>
                  <a:pt x="11239" y="14772"/>
                </a:lnTo>
                <a:lnTo>
                  <a:pt x="13550" y="17139"/>
                </a:lnTo>
                <a:cubicBezTo>
                  <a:pt x="13736" y="17329"/>
                  <a:pt x="13993" y="17437"/>
                  <a:pt x="14258" y="17437"/>
                </a:cubicBezTo>
                <a:lnTo>
                  <a:pt x="19030" y="17437"/>
                </a:lnTo>
                <a:cubicBezTo>
                  <a:pt x="19263" y="17437"/>
                  <a:pt x="19452" y="17247"/>
                  <a:pt x="19452" y="17015"/>
                </a:cubicBezTo>
                <a:lnTo>
                  <a:pt x="19452" y="15720"/>
                </a:lnTo>
                <a:cubicBezTo>
                  <a:pt x="19452" y="15526"/>
                  <a:pt x="19301" y="15429"/>
                  <a:pt x="19151" y="15429"/>
                </a:cubicBezTo>
                <a:cubicBezTo>
                  <a:pt x="19001" y="15429"/>
                  <a:pt x="18851" y="15526"/>
                  <a:pt x="18851" y="15720"/>
                </a:cubicBezTo>
                <a:lnTo>
                  <a:pt x="18851" y="16837"/>
                </a:lnTo>
                <a:lnTo>
                  <a:pt x="14258" y="16837"/>
                </a:lnTo>
                <a:cubicBezTo>
                  <a:pt x="14154" y="16837"/>
                  <a:pt x="14053" y="16794"/>
                  <a:pt x="13979" y="16719"/>
                </a:cubicBezTo>
                <a:lnTo>
                  <a:pt x="11660" y="14344"/>
                </a:lnTo>
                <a:lnTo>
                  <a:pt x="12447" y="13545"/>
                </a:lnTo>
                <a:lnTo>
                  <a:pt x="12447" y="14027"/>
                </a:lnTo>
                <a:cubicBezTo>
                  <a:pt x="12447" y="14221"/>
                  <a:pt x="12598" y="14318"/>
                  <a:pt x="12748" y="14318"/>
                </a:cubicBezTo>
                <a:cubicBezTo>
                  <a:pt x="12898" y="14318"/>
                  <a:pt x="13048" y="14221"/>
                  <a:pt x="13048" y="14027"/>
                </a:cubicBezTo>
                <a:lnTo>
                  <a:pt x="13048" y="10761"/>
                </a:lnTo>
                <a:cubicBezTo>
                  <a:pt x="13048" y="10582"/>
                  <a:pt x="12897" y="10463"/>
                  <a:pt x="12742" y="10463"/>
                </a:cubicBezTo>
                <a:cubicBezTo>
                  <a:pt x="12669" y="10463"/>
                  <a:pt x="12594" y="10490"/>
                  <a:pt x="12535" y="10550"/>
                </a:cubicBezTo>
                <a:lnTo>
                  <a:pt x="10234" y="12884"/>
                </a:lnTo>
                <a:lnTo>
                  <a:pt x="8101" y="10701"/>
                </a:lnTo>
                <a:cubicBezTo>
                  <a:pt x="7650" y="10239"/>
                  <a:pt x="7058" y="10020"/>
                  <a:pt x="6470" y="10020"/>
                </a:cubicBezTo>
                <a:cubicBezTo>
                  <a:pt x="5603" y="10020"/>
                  <a:pt x="4744" y="10494"/>
                  <a:pt x="4349" y="11360"/>
                </a:cubicBezTo>
                <a:lnTo>
                  <a:pt x="3072" y="14174"/>
                </a:lnTo>
                <a:cubicBezTo>
                  <a:pt x="2991" y="14351"/>
                  <a:pt x="2862" y="14396"/>
                  <a:pt x="2751" y="14396"/>
                </a:cubicBezTo>
                <a:cubicBezTo>
                  <a:pt x="2659" y="14396"/>
                  <a:pt x="2579" y="14365"/>
                  <a:pt x="2551" y="14352"/>
                </a:cubicBezTo>
                <a:cubicBezTo>
                  <a:pt x="2513" y="14335"/>
                  <a:pt x="2183" y="14174"/>
                  <a:pt x="2333" y="13839"/>
                </a:cubicBezTo>
                <a:lnTo>
                  <a:pt x="5289" y="7305"/>
                </a:lnTo>
                <a:cubicBezTo>
                  <a:pt x="5331" y="7212"/>
                  <a:pt x="5429" y="7160"/>
                  <a:pt x="5527" y="7160"/>
                </a:cubicBezTo>
                <a:cubicBezTo>
                  <a:pt x="5589" y="7160"/>
                  <a:pt x="5651" y="7181"/>
                  <a:pt x="5698" y="7227"/>
                </a:cubicBezTo>
                <a:lnTo>
                  <a:pt x="8591" y="10066"/>
                </a:lnTo>
                <a:cubicBezTo>
                  <a:pt x="9067" y="10539"/>
                  <a:pt x="9657" y="10750"/>
                  <a:pt x="10240" y="10750"/>
                </a:cubicBezTo>
                <a:cubicBezTo>
                  <a:pt x="11489" y="10750"/>
                  <a:pt x="12708" y="9781"/>
                  <a:pt x="12708" y="8350"/>
                </a:cubicBezTo>
                <a:lnTo>
                  <a:pt x="12708" y="6380"/>
                </a:lnTo>
                <a:cubicBezTo>
                  <a:pt x="12708" y="5592"/>
                  <a:pt x="12401" y="4851"/>
                  <a:pt x="11845" y="4293"/>
                </a:cubicBezTo>
                <a:cubicBezTo>
                  <a:pt x="11421" y="3867"/>
                  <a:pt x="10995" y="3441"/>
                  <a:pt x="10571" y="3015"/>
                </a:cubicBezTo>
                <a:cubicBezTo>
                  <a:pt x="10448" y="2893"/>
                  <a:pt x="10194" y="2731"/>
                  <a:pt x="10125" y="2568"/>
                </a:cubicBezTo>
                <a:cubicBezTo>
                  <a:pt x="10024" y="2332"/>
                  <a:pt x="10144" y="1927"/>
                  <a:pt x="10383" y="1927"/>
                </a:cubicBezTo>
                <a:cubicBezTo>
                  <a:pt x="10455" y="1927"/>
                  <a:pt x="10539" y="1965"/>
                  <a:pt x="10631" y="2056"/>
                </a:cubicBezTo>
                <a:lnTo>
                  <a:pt x="16064" y="7503"/>
                </a:lnTo>
                <a:lnTo>
                  <a:pt x="16064" y="10758"/>
                </a:lnTo>
                <a:cubicBezTo>
                  <a:pt x="16064" y="12092"/>
                  <a:pt x="17148" y="13177"/>
                  <a:pt x="18479" y="13177"/>
                </a:cubicBezTo>
                <a:lnTo>
                  <a:pt x="18851" y="13177"/>
                </a:lnTo>
                <a:lnTo>
                  <a:pt x="18851" y="13791"/>
                </a:lnTo>
                <a:cubicBezTo>
                  <a:pt x="18851" y="13985"/>
                  <a:pt x="19001" y="14082"/>
                  <a:pt x="19151" y="14082"/>
                </a:cubicBezTo>
                <a:cubicBezTo>
                  <a:pt x="19301" y="14082"/>
                  <a:pt x="19452" y="13985"/>
                  <a:pt x="19452" y="13791"/>
                </a:cubicBezTo>
                <a:lnTo>
                  <a:pt x="19452" y="12998"/>
                </a:lnTo>
                <a:cubicBezTo>
                  <a:pt x="19452" y="12766"/>
                  <a:pt x="19263" y="12576"/>
                  <a:pt x="19030" y="12576"/>
                </a:cubicBezTo>
                <a:lnTo>
                  <a:pt x="18480" y="12576"/>
                </a:lnTo>
                <a:cubicBezTo>
                  <a:pt x="17478" y="12576"/>
                  <a:pt x="16665" y="11761"/>
                  <a:pt x="16665" y="10758"/>
                </a:cubicBezTo>
                <a:lnTo>
                  <a:pt x="16665" y="7429"/>
                </a:lnTo>
                <a:cubicBezTo>
                  <a:pt x="16665" y="7317"/>
                  <a:pt x="16621" y="7212"/>
                  <a:pt x="16541" y="7132"/>
                </a:cubicBezTo>
                <a:lnTo>
                  <a:pt x="11055" y="1632"/>
                </a:lnTo>
                <a:cubicBezTo>
                  <a:pt x="10860" y="1437"/>
                  <a:pt x="10641" y="1355"/>
                  <a:pt x="10427" y="1355"/>
                </a:cubicBezTo>
                <a:cubicBezTo>
                  <a:pt x="9694" y="1355"/>
                  <a:pt x="9033" y="2324"/>
                  <a:pt x="9699" y="2992"/>
                </a:cubicBezTo>
                <a:lnTo>
                  <a:pt x="11421" y="4717"/>
                </a:lnTo>
                <a:cubicBezTo>
                  <a:pt x="11864" y="5162"/>
                  <a:pt x="12107" y="5753"/>
                  <a:pt x="12107" y="6381"/>
                </a:cubicBezTo>
                <a:lnTo>
                  <a:pt x="12107" y="8350"/>
                </a:lnTo>
                <a:cubicBezTo>
                  <a:pt x="12107" y="9429"/>
                  <a:pt x="11194" y="10154"/>
                  <a:pt x="10256" y="10154"/>
                </a:cubicBezTo>
                <a:cubicBezTo>
                  <a:pt x="9817" y="10154"/>
                  <a:pt x="9372" y="9995"/>
                  <a:pt x="9013" y="9638"/>
                </a:cubicBezTo>
                <a:lnTo>
                  <a:pt x="6117" y="6799"/>
                </a:lnTo>
                <a:cubicBezTo>
                  <a:pt x="5956" y="6642"/>
                  <a:pt x="5745" y="6567"/>
                  <a:pt x="5533" y="6567"/>
                </a:cubicBezTo>
                <a:cubicBezTo>
                  <a:pt x="5209" y="6567"/>
                  <a:pt x="4884" y="6742"/>
                  <a:pt x="4742" y="7057"/>
                </a:cubicBezTo>
                <a:lnTo>
                  <a:pt x="1785" y="13594"/>
                </a:lnTo>
                <a:cubicBezTo>
                  <a:pt x="1558" y="14102"/>
                  <a:pt x="1805" y="14675"/>
                  <a:pt x="2304" y="14900"/>
                </a:cubicBezTo>
                <a:cubicBezTo>
                  <a:pt x="2443" y="14963"/>
                  <a:pt x="2588" y="14993"/>
                  <a:pt x="2730" y="14993"/>
                </a:cubicBezTo>
                <a:cubicBezTo>
                  <a:pt x="3100" y="14993"/>
                  <a:pt x="3452" y="14790"/>
                  <a:pt x="3619" y="14423"/>
                </a:cubicBezTo>
                <a:lnTo>
                  <a:pt x="4896" y="11610"/>
                </a:lnTo>
                <a:cubicBezTo>
                  <a:pt x="5187" y="10970"/>
                  <a:pt x="5824" y="10620"/>
                  <a:pt x="6466" y="10620"/>
                </a:cubicBezTo>
                <a:cubicBezTo>
                  <a:pt x="6902" y="10620"/>
                  <a:pt x="7339" y="10781"/>
                  <a:pt x="7672" y="11121"/>
                </a:cubicBezTo>
                <a:lnTo>
                  <a:pt x="9812" y="13313"/>
                </a:lnTo>
                <a:lnTo>
                  <a:pt x="9276" y="13856"/>
                </a:lnTo>
                <a:lnTo>
                  <a:pt x="7127" y="11656"/>
                </a:lnTo>
                <a:cubicBezTo>
                  <a:pt x="6948" y="11472"/>
                  <a:pt x="6707" y="11386"/>
                  <a:pt x="6466" y="11386"/>
                </a:cubicBezTo>
                <a:cubicBezTo>
                  <a:pt x="6108" y="11386"/>
                  <a:pt x="5749" y="11577"/>
                  <a:pt x="5590" y="11925"/>
                </a:cubicBezTo>
                <a:lnTo>
                  <a:pt x="4311" y="14740"/>
                </a:lnTo>
                <a:cubicBezTo>
                  <a:pt x="3987" y="15455"/>
                  <a:pt x="3401" y="15736"/>
                  <a:pt x="2816" y="15736"/>
                </a:cubicBezTo>
                <a:cubicBezTo>
                  <a:pt x="2534" y="15736"/>
                  <a:pt x="2252" y="15670"/>
                  <a:pt x="1999" y="15556"/>
                </a:cubicBezTo>
                <a:cubicBezTo>
                  <a:pt x="1108" y="15155"/>
                  <a:pt x="683" y="14191"/>
                  <a:pt x="1091" y="13280"/>
                </a:cubicBezTo>
                <a:lnTo>
                  <a:pt x="3361" y="8259"/>
                </a:lnTo>
                <a:cubicBezTo>
                  <a:pt x="3467" y="8027"/>
                  <a:pt x="3267" y="7841"/>
                  <a:pt x="3072" y="7841"/>
                </a:cubicBezTo>
                <a:cubicBezTo>
                  <a:pt x="2970" y="7841"/>
                  <a:pt x="2870" y="7891"/>
                  <a:pt x="2814" y="8013"/>
                </a:cubicBezTo>
                <a:lnTo>
                  <a:pt x="542" y="13033"/>
                </a:lnTo>
                <a:cubicBezTo>
                  <a:pt x="0" y="14246"/>
                  <a:pt x="556" y="15565"/>
                  <a:pt x="1753" y="16105"/>
                </a:cubicBezTo>
                <a:cubicBezTo>
                  <a:pt x="2088" y="16256"/>
                  <a:pt x="2438" y="16329"/>
                  <a:pt x="2779" y="16329"/>
                </a:cubicBezTo>
                <a:cubicBezTo>
                  <a:pt x="3649" y="16329"/>
                  <a:pt x="4465" y="15853"/>
                  <a:pt x="4858" y="14988"/>
                </a:cubicBezTo>
                <a:lnTo>
                  <a:pt x="6137" y="12174"/>
                </a:lnTo>
                <a:cubicBezTo>
                  <a:pt x="6192" y="12054"/>
                  <a:pt x="6328" y="11981"/>
                  <a:pt x="6463" y="11981"/>
                </a:cubicBezTo>
                <a:cubicBezTo>
                  <a:pt x="6549" y="11981"/>
                  <a:pt x="6635" y="12011"/>
                  <a:pt x="6698" y="12076"/>
                </a:cubicBezTo>
                <a:lnTo>
                  <a:pt x="8855" y="14285"/>
                </a:lnTo>
                <a:lnTo>
                  <a:pt x="8549" y="14596"/>
                </a:lnTo>
                <a:cubicBezTo>
                  <a:pt x="8455" y="14646"/>
                  <a:pt x="8392" y="14746"/>
                  <a:pt x="8392" y="14859"/>
                </a:cubicBezTo>
                <a:lnTo>
                  <a:pt x="8392" y="18125"/>
                </a:lnTo>
                <a:cubicBezTo>
                  <a:pt x="8392" y="18320"/>
                  <a:pt x="8542" y="18417"/>
                  <a:pt x="8693" y="18417"/>
                </a:cubicBezTo>
                <a:cubicBezTo>
                  <a:pt x="8843" y="18417"/>
                  <a:pt x="8993" y="18320"/>
                  <a:pt x="8993" y="18125"/>
                </a:cubicBezTo>
                <a:lnTo>
                  <a:pt x="8993" y="17053"/>
                </a:lnTo>
                <a:lnTo>
                  <a:pt x="10281" y="15745"/>
                </a:lnTo>
                <a:lnTo>
                  <a:pt x="12576" y="18093"/>
                </a:lnTo>
                <a:cubicBezTo>
                  <a:pt x="13016" y="18544"/>
                  <a:pt x="13630" y="18801"/>
                  <a:pt x="14258" y="18801"/>
                </a:cubicBezTo>
                <a:lnTo>
                  <a:pt x="19590" y="18801"/>
                </a:lnTo>
                <a:cubicBezTo>
                  <a:pt x="20265" y="18801"/>
                  <a:pt x="20815" y="18251"/>
                  <a:pt x="20815" y="17574"/>
                </a:cubicBezTo>
                <a:lnTo>
                  <a:pt x="20815" y="12440"/>
                </a:lnTo>
                <a:cubicBezTo>
                  <a:pt x="20815" y="11763"/>
                  <a:pt x="20265" y="11213"/>
                  <a:pt x="19590" y="11213"/>
                </a:cubicBezTo>
                <a:lnTo>
                  <a:pt x="19588" y="11212"/>
                </a:lnTo>
                <a:lnTo>
                  <a:pt x="18479" y="11212"/>
                </a:lnTo>
                <a:cubicBezTo>
                  <a:pt x="18231" y="11212"/>
                  <a:pt x="18027" y="11008"/>
                  <a:pt x="18027" y="10758"/>
                </a:cubicBezTo>
                <a:lnTo>
                  <a:pt x="18027" y="7418"/>
                </a:lnTo>
                <a:cubicBezTo>
                  <a:pt x="18027" y="6948"/>
                  <a:pt x="17845" y="6507"/>
                  <a:pt x="17512" y="6174"/>
                </a:cubicBezTo>
                <a:lnTo>
                  <a:pt x="12018" y="667"/>
                </a:lnTo>
                <a:cubicBezTo>
                  <a:pt x="11551" y="198"/>
                  <a:pt x="11022" y="1"/>
                  <a:pt x="105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88" name="Google Shape;2088;p73"/>
          <p:cNvGrpSpPr/>
          <p:nvPr/>
        </p:nvGrpSpPr>
        <p:grpSpPr>
          <a:xfrm>
            <a:off x="7294143" y="4200059"/>
            <a:ext cx="455782" cy="330576"/>
            <a:chOff x="7294143" y="4200059"/>
            <a:chExt cx="455782" cy="330576"/>
          </a:xfrm>
        </p:grpSpPr>
        <p:sp>
          <p:nvSpPr>
            <p:cNvPr id="2089" name="Google Shape;2089;p73"/>
            <p:cNvSpPr/>
            <p:nvPr/>
          </p:nvSpPr>
          <p:spPr>
            <a:xfrm>
              <a:off x="7294143" y="4200059"/>
              <a:ext cx="455782" cy="330576"/>
            </a:xfrm>
            <a:custGeom>
              <a:avLst/>
              <a:gdLst/>
              <a:ahLst/>
              <a:cxnLst/>
              <a:rect l="l" t="t" r="r" b="b"/>
              <a:pathLst>
                <a:path w="20480" h="14854" extrusionOk="0">
                  <a:moveTo>
                    <a:pt x="300" y="1"/>
                  </a:moveTo>
                  <a:cubicBezTo>
                    <a:pt x="135" y="1"/>
                    <a:pt x="0" y="135"/>
                    <a:pt x="0" y="301"/>
                  </a:cubicBezTo>
                  <a:lnTo>
                    <a:pt x="0" y="14553"/>
                  </a:lnTo>
                  <a:cubicBezTo>
                    <a:pt x="0" y="14718"/>
                    <a:pt x="135" y="14853"/>
                    <a:pt x="300" y="14853"/>
                  </a:cubicBezTo>
                  <a:lnTo>
                    <a:pt x="15453" y="14853"/>
                  </a:lnTo>
                  <a:cubicBezTo>
                    <a:pt x="15850" y="14839"/>
                    <a:pt x="15850" y="14266"/>
                    <a:pt x="15453" y="14253"/>
                  </a:cubicBezTo>
                  <a:lnTo>
                    <a:pt x="601" y="14253"/>
                  </a:lnTo>
                  <a:lnTo>
                    <a:pt x="601" y="601"/>
                  </a:lnTo>
                  <a:lnTo>
                    <a:pt x="19881" y="601"/>
                  </a:lnTo>
                  <a:lnTo>
                    <a:pt x="19881" y="14253"/>
                  </a:lnTo>
                  <a:lnTo>
                    <a:pt x="17052" y="14253"/>
                  </a:lnTo>
                  <a:cubicBezTo>
                    <a:pt x="16656" y="14266"/>
                    <a:pt x="16656" y="14839"/>
                    <a:pt x="17052" y="14853"/>
                  </a:cubicBezTo>
                  <a:lnTo>
                    <a:pt x="20181" y="14853"/>
                  </a:lnTo>
                  <a:cubicBezTo>
                    <a:pt x="20346" y="14853"/>
                    <a:pt x="20480" y="14718"/>
                    <a:pt x="20480" y="14553"/>
                  </a:cubicBezTo>
                  <a:lnTo>
                    <a:pt x="20480" y="301"/>
                  </a:lnTo>
                  <a:cubicBezTo>
                    <a:pt x="20480" y="135"/>
                    <a:pt x="20346" y="1"/>
                    <a:pt x="20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73"/>
            <p:cNvSpPr/>
            <p:nvPr/>
          </p:nvSpPr>
          <p:spPr>
            <a:xfrm>
              <a:off x="7320826" y="4226765"/>
              <a:ext cx="402393" cy="277164"/>
            </a:xfrm>
            <a:custGeom>
              <a:avLst/>
              <a:gdLst/>
              <a:ahLst/>
              <a:cxnLst/>
              <a:rect l="l" t="t" r="r" b="b"/>
              <a:pathLst>
                <a:path w="18081" h="12454" extrusionOk="0">
                  <a:moveTo>
                    <a:pt x="601" y="4343"/>
                  </a:moveTo>
                  <a:lnTo>
                    <a:pt x="2023" y="6248"/>
                  </a:lnTo>
                  <a:lnTo>
                    <a:pt x="601" y="8150"/>
                  </a:lnTo>
                  <a:lnTo>
                    <a:pt x="601" y="4343"/>
                  </a:lnTo>
                  <a:close/>
                  <a:moveTo>
                    <a:pt x="16623" y="1995"/>
                  </a:moveTo>
                  <a:lnTo>
                    <a:pt x="17480" y="3144"/>
                  </a:lnTo>
                  <a:lnTo>
                    <a:pt x="17480" y="9350"/>
                  </a:lnTo>
                  <a:lnTo>
                    <a:pt x="16623" y="10499"/>
                  </a:lnTo>
                  <a:lnTo>
                    <a:pt x="13723" y="10499"/>
                  </a:lnTo>
                  <a:lnTo>
                    <a:pt x="16767" y="6427"/>
                  </a:lnTo>
                  <a:cubicBezTo>
                    <a:pt x="16845" y="6320"/>
                    <a:pt x="16845" y="6174"/>
                    <a:pt x="16767" y="6067"/>
                  </a:cubicBezTo>
                  <a:lnTo>
                    <a:pt x="13723" y="1995"/>
                  </a:lnTo>
                  <a:close/>
                  <a:moveTo>
                    <a:pt x="17480" y="601"/>
                  </a:moveTo>
                  <a:lnTo>
                    <a:pt x="17480" y="2142"/>
                  </a:lnTo>
                  <a:lnTo>
                    <a:pt x="17013" y="1515"/>
                  </a:lnTo>
                  <a:cubicBezTo>
                    <a:pt x="16957" y="1440"/>
                    <a:pt x="16868" y="1396"/>
                    <a:pt x="16773" y="1396"/>
                  </a:cubicBezTo>
                  <a:lnTo>
                    <a:pt x="13125" y="1396"/>
                  </a:lnTo>
                  <a:cubicBezTo>
                    <a:pt x="12901" y="1396"/>
                    <a:pt x="12728" y="1667"/>
                    <a:pt x="12885" y="1875"/>
                  </a:cubicBezTo>
                  <a:lnTo>
                    <a:pt x="16151" y="6246"/>
                  </a:lnTo>
                  <a:lnTo>
                    <a:pt x="12885" y="10618"/>
                  </a:lnTo>
                  <a:cubicBezTo>
                    <a:pt x="12728" y="10827"/>
                    <a:pt x="12903" y="11098"/>
                    <a:pt x="13125" y="11098"/>
                  </a:cubicBezTo>
                  <a:lnTo>
                    <a:pt x="16773" y="11098"/>
                  </a:lnTo>
                  <a:cubicBezTo>
                    <a:pt x="16868" y="11098"/>
                    <a:pt x="16957" y="11053"/>
                    <a:pt x="17013" y="10978"/>
                  </a:cubicBezTo>
                  <a:lnTo>
                    <a:pt x="17480" y="10352"/>
                  </a:lnTo>
                  <a:lnTo>
                    <a:pt x="17480" y="11853"/>
                  </a:lnTo>
                  <a:lnTo>
                    <a:pt x="601" y="11853"/>
                  </a:lnTo>
                  <a:lnTo>
                    <a:pt x="601" y="9152"/>
                  </a:lnTo>
                  <a:lnTo>
                    <a:pt x="2639" y="6427"/>
                  </a:lnTo>
                  <a:cubicBezTo>
                    <a:pt x="2718" y="6320"/>
                    <a:pt x="2718" y="6174"/>
                    <a:pt x="2639" y="6067"/>
                  </a:cubicBezTo>
                  <a:lnTo>
                    <a:pt x="601" y="3341"/>
                  </a:lnTo>
                  <a:lnTo>
                    <a:pt x="601" y="601"/>
                  </a:lnTo>
                  <a:close/>
                  <a:moveTo>
                    <a:pt x="301" y="0"/>
                  </a:moveTo>
                  <a:cubicBezTo>
                    <a:pt x="135" y="0"/>
                    <a:pt x="1" y="135"/>
                    <a:pt x="1" y="300"/>
                  </a:cubicBezTo>
                  <a:lnTo>
                    <a:pt x="1" y="12153"/>
                  </a:lnTo>
                  <a:cubicBezTo>
                    <a:pt x="1" y="12319"/>
                    <a:pt x="135" y="12454"/>
                    <a:pt x="301" y="12454"/>
                  </a:cubicBezTo>
                  <a:lnTo>
                    <a:pt x="17781" y="12454"/>
                  </a:lnTo>
                  <a:cubicBezTo>
                    <a:pt x="17946" y="12454"/>
                    <a:pt x="18081" y="12319"/>
                    <a:pt x="18081" y="12153"/>
                  </a:cubicBezTo>
                  <a:lnTo>
                    <a:pt x="18081" y="300"/>
                  </a:lnTo>
                  <a:cubicBezTo>
                    <a:pt x="18081" y="135"/>
                    <a:pt x="17948" y="0"/>
                    <a:pt x="17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73"/>
            <p:cNvSpPr/>
            <p:nvPr/>
          </p:nvSpPr>
          <p:spPr>
            <a:xfrm>
              <a:off x="7340322" y="4257789"/>
              <a:ext cx="172855" cy="215963"/>
            </a:xfrm>
            <a:custGeom>
              <a:avLst/>
              <a:gdLst/>
              <a:ahLst/>
              <a:cxnLst/>
              <a:rect l="l" t="t" r="r" b="b"/>
              <a:pathLst>
                <a:path w="7767" h="9704" extrusionOk="0">
                  <a:moveTo>
                    <a:pt x="398" y="0"/>
                  </a:moveTo>
                  <a:cubicBezTo>
                    <a:pt x="176" y="0"/>
                    <a:pt x="1" y="271"/>
                    <a:pt x="157" y="480"/>
                  </a:cubicBezTo>
                  <a:lnTo>
                    <a:pt x="1326" y="2044"/>
                  </a:lnTo>
                  <a:lnTo>
                    <a:pt x="1326" y="2045"/>
                  </a:lnTo>
                  <a:cubicBezTo>
                    <a:pt x="1389" y="2130"/>
                    <a:pt x="1470" y="2165"/>
                    <a:pt x="1550" y="2165"/>
                  </a:cubicBezTo>
                  <a:cubicBezTo>
                    <a:pt x="1766" y="2165"/>
                    <a:pt x="1976" y="1912"/>
                    <a:pt x="1807" y="1685"/>
                  </a:cubicBezTo>
                  <a:lnTo>
                    <a:pt x="997" y="601"/>
                  </a:lnTo>
                  <a:lnTo>
                    <a:pt x="3895" y="601"/>
                  </a:lnTo>
                  <a:lnTo>
                    <a:pt x="7073" y="4852"/>
                  </a:lnTo>
                  <a:lnTo>
                    <a:pt x="3895" y="9103"/>
                  </a:lnTo>
                  <a:lnTo>
                    <a:pt x="997" y="9103"/>
                  </a:lnTo>
                  <a:lnTo>
                    <a:pt x="4039" y="5031"/>
                  </a:lnTo>
                  <a:cubicBezTo>
                    <a:pt x="4119" y="4926"/>
                    <a:pt x="4119" y="4780"/>
                    <a:pt x="4039" y="4673"/>
                  </a:cubicBezTo>
                  <a:lnTo>
                    <a:pt x="2758" y="2958"/>
                  </a:lnTo>
                  <a:cubicBezTo>
                    <a:pt x="2695" y="2874"/>
                    <a:pt x="2614" y="2839"/>
                    <a:pt x="2533" y="2839"/>
                  </a:cubicBezTo>
                  <a:cubicBezTo>
                    <a:pt x="2317" y="2839"/>
                    <a:pt x="2108" y="3091"/>
                    <a:pt x="2277" y="3317"/>
                  </a:cubicBezTo>
                  <a:lnTo>
                    <a:pt x="3423" y="4852"/>
                  </a:lnTo>
                  <a:lnTo>
                    <a:pt x="157" y="9224"/>
                  </a:lnTo>
                  <a:cubicBezTo>
                    <a:pt x="1" y="9433"/>
                    <a:pt x="176" y="9704"/>
                    <a:pt x="398" y="9704"/>
                  </a:cubicBezTo>
                  <a:lnTo>
                    <a:pt x="4047" y="9704"/>
                  </a:lnTo>
                  <a:cubicBezTo>
                    <a:pt x="4140" y="9704"/>
                    <a:pt x="4229" y="9659"/>
                    <a:pt x="4286" y="9583"/>
                  </a:cubicBezTo>
                  <a:lnTo>
                    <a:pt x="7688" y="5031"/>
                  </a:lnTo>
                  <a:cubicBezTo>
                    <a:pt x="7766" y="4926"/>
                    <a:pt x="7766" y="4778"/>
                    <a:pt x="7688" y="4673"/>
                  </a:cubicBezTo>
                  <a:lnTo>
                    <a:pt x="4286" y="121"/>
                  </a:lnTo>
                  <a:cubicBezTo>
                    <a:pt x="4229" y="45"/>
                    <a:pt x="4140" y="0"/>
                    <a:pt x="40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73"/>
            <p:cNvSpPr/>
            <p:nvPr/>
          </p:nvSpPr>
          <p:spPr>
            <a:xfrm>
              <a:off x="7472205" y="4257789"/>
              <a:ext cx="172855" cy="215963"/>
            </a:xfrm>
            <a:custGeom>
              <a:avLst/>
              <a:gdLst/>
              <a:ahLst/>
              <a:cxnLst/>
              <a:rect l="l" t="t" r="r" b="b"/>
              <a:pathLst>
                <a:path w="7767" h="9704" extrusionOk="0">
                  <a:moveTo>
                    <a:pt x="3895" y="601"/>
                  </a:moveTo>
                  <a:lnTo>
                    <a:pt x="7072" y="4852"/>
                  </a:lnTo>
                  <a:lnTo>
                    <a:pt x="3895" y="9105"/>
                  </a:lnTo>
                  <a:lnTo>
                    <a:pt x="995" y="9105"/>
                  </a:lnTo>
                  <a:lnTo>
                    <a:pt x="4037" y="5033"/>
                  </a:lnTo>
                  <a:cubicBezTo>
                    <a:pt x="4117" y="4926"/>
                    <a:pt x="4117" y="4780"/>
                    <a:pt x="4037" y="4673"/>
                  </a:cubicBezTo>
                  <a:lnTo>
                    <a:pt x="995" y="601"/>
                  </a:lnTo>
                  <a:close/>
                  <a:moveTo>
                    <a:pt x="397" y="0"/>
                  </a:moveTo>
                  <a:cubicBezTo>
                    <a:pt x="175" y="0"/>
                    <a:pt x="1" y="273"/>
                    <a:pt x="157" y="480"/>
                  </a:cubicBezTo>
                  <a:lnTo>
                    <a:pt x="3423" y="4852"/>
                  </a:lnTo>
                  <a:lnTo>
                    <a:pt x="157" y="9224"/>
                  </a:lnTo>
                  <a:cubicBezTo>
                    <a:pt x="1" y="9433"/>
                    <a:pt x="175" y="9704"/>
                    <a:pt x="397" y="9704"/>
                  </a:cubicBezTo>
                  <a:lnTo>
                    <a:pt x="4045" y="9704"/>
                  </a:lnTo>
                  <a:cubicBezTo>
                    <a:pt x="4140" y="9704"/>
                    <a:pt x="4229" y="9659"/>
                    <a:pt x="4286" y="9584"/>
                  </a:cubicBezTo>
                  <a:lnTo>
                    <a:pt x="7687" y="5033"/>
                  </a:lnTo>
                  <a:cubicBezTo>
                    <a:pt x="7766" y="4926"/>
                    <a:pt x="7766" y="4780"/>
                    <a:pt x="7687" y="4673"/>
                  </a:cubicBezTo>
                  <a:lnTo>
                    <a:pt x="4286" y="121"/>
                  </a:lnTo>
                  <a:cubicBezTo>
                    <a:pt x="4229" y="45"/>
                    <a:pt x="4140" y="0"/>
                    <a:pt x="4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3" name="Google Shape;2093;p73"/>
          <p:cNvGrpSpPr/>
          <p:nvPr/>
        </p:nvGrpSpPr>
        <p:grpSpPr>
          <a:xfrm>
            <a:off x="1453451" y="4137434"/>
            <a:ext cx="329930" cy="455782"/>
            <a:chOff x="1453451" y="4137434"/>
            <a:chExt cx="329930" cy="455782"/>
          </a:xfrm>
        </p:grpSpPr>
        <p:sp>
          <p:nvSpPr>
            <p:cNvPr id="2094" name="Google Shape;2094;p73"/>
            <p:cNvSpPr/>
            <p:nvPr/>
          </p:nvSpPr>
          <p:spPr>
            <a:xfrm>
              <a:off x="1571848" y="4165964"/>
              <a:ext cx="49829" cy="49695"/>
            </a:xfrm>
            <a:custGeom>
              <a:avLst/>
              <a:gdLst/>
              <a:ahLst/>
              <a:cxnLst/>
              <a:rect l="l" t="t" r="r" b="b"/>
              <a:pathLst>
                <a:path w="2239" h="2233" extrusionOk="0">
                  <a:moveTo>
                    <a:pt x="1120" y="595"/>
                  </a:moveTo>
                  <a:cubicBezTo>
                    <a:pt x="1405" y="595"/>
                    <a:pt x="1638" y="828"/>
                    <a:pt x="1638" y="1113"/>
                  </a:cubicBezTo>
                  <a:cubicBezTo>
                    <a:pt x="1624" y="1458"/>
                    <a:pt x="1372" y="1630"/>
                    <a:pt x="1120" y="1630"/>
                  </a:cubicBezTo>
                  <a:cubicBezTo>
                    <a:pt x="867" y="1630"/>
                    <a:pt x="615" y="1458"/>
                    <a:pt x="601" y="1113"/>
                  </a:cubicBezTo>
                  <a:cubicBezTo>
                    <a:pt x="601" y="828"/>
                    <a:pt x="834" y="595"/>
                    <a:pt x="1120" y="595"/>
                  </a:cubicBezTo>
                  <a:close/>
                  <a:moveTo>
                    <a:pt x="1120" y="0"/>
                  </a:moveTo>
                  <a:cubicBezTo>
                    <a:pt x="576" y="0"/>
                    <a:pt x="31" y="371"/>
                    <a:pt x="1" y="1113"/>
                  </a:cubicBezTo>
                  <a:cubicBezTo>
                    <a:pt x="1" y="1730"/>
                    <a:pt x="503" y="2233"/>
                    <a:pt x="1119" y="2233"/>
                  </a:cubicBezTo>
                  <a:lnTo>
                    <a:pt x="1120" y="2233"/>
                  </a:lnTo>
                  <a:cubicBezTo>
                    <a:pt x="1736" y="2233"/>
                    <a:pt x="2239" y="1730"/>
                    <a:pt x="2239" y="1113"/>
                  </a:cubicBezTo>
                  <a:cubicBezTo>
                    <a:pt x="2208" y="371"/>
                    <a:pt x="1664" y="0"/>
                    <a:pt x="1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73"/>
            <p:cNvSpPr/>
            <p:nvPr/>
          </p:nvSpPr>
          <p:spPr>
            <a:xfrm>
              <a:off x="1453451" y="4137434"/>
              <a:ext cx="329930" cy="455782"/>
            </a:xfrm>
            <a:custGeom>
              <a:avLst/>
              <a:gdLst/>
              <a:ahLst/>
              <a:cxnLst/>
              <a:rect l="l" t="t" r="r" b="b"/>
              <a:pathLst>
                <a:path w="14825" h="20480" extrusionOk="0">
                  <a:moveTo>
                    <a:pt x="9160" y="2265"/>
                  </a:moveTo>
                  <a:lnTo>
                    <a:pt x="9160" y="3213"/>
                  </a:lnTo>
                  <a:lnTo>
                    <a:pt x="8397" y="3213"/>
                  </a:lnTo>
                  <a:cubicBezTo>
                    <a:pt x="8519" y="2925"/>
                    <a:pt x="8578" y="2591"/>
                    <a:pt x="8558" y="2265"/>
                  </a:cubicBezTo>
                  <a:close/>
                  <a:moveTo>
                    <a:pt x="13725" y="601"/>
                  </a:moveTo>
                  <a:cubicBezTo>
                    <a:pt x="14001" y="601"/>
                    <a:pt x="14226" y="825"/>
                    <a:pt x="14226" y="1100"/>
                  </a:cubicBezTo>
                  <a:lnTo>
                    <a:pt x="14226" y="4376"/>
                  </a:lnTo>
                  <a:cubicBezTo>
                    <a:pt x="14226" y="4651"/>
                    <a:pt x="14001" y="4877"/>
                    <a:pt x="13725" y="4877"/>
                  </a:cubicBezTo>
                  <a:lnTo>
                    <a:pt x="13477" y="4877"/>
                  </a:lnTo>
                  <a:lnTo>
                    <a:pt x="13477" y="3783"/>
                  </a:lnTo>
                  <a:cubicBezTo>
                    <a:pt x="13477" y="3589"/>
                    <a:pt x="13327" y="3492"/>
                    <a:pt x="13177" y="3492"/>
                  </a:cubicBezTo>
                  <a:cubicBezTo>
                    <a:pt x="13026" y="3492"/>
                    <a:pt x="12876" y="3589"/>
                    <a:pt x="12876" y="3783"/>
                  </a:cubicBezTo>
                  <a:lnTo>
                    <a:pt x="12876" y="4765"/>
                  </a:lnTo>
                  <a:lnTo>
                    <a:pt x="9760" y="3772"/>
                  </a:lnTo>
                  <a:lnTo>
                    <a:pt x="9760" y="1705"/>
                  </a:lnTo>
                  <a:lnTo>
                    <a:pt x="12876" y="711"/>
                  </a:lnTo>
                  <a:lnTo>
                    <a:pt x="12876" y="2599"/>
                  </a:lnTo>
                  <a:cubicBezTo>
                    <a:pt x="12876" y="2793"/>
                    <a:pt x="13026" y="2890"/>
                    <a:pt x="13177" y="2890"/>
                  </a:cubicBezTo>
                  <a:cubicBezTo>
                    <a:pt x="13327" y="2890"/>
                    <a:pt x="13477" y="2793"/>
                    <a:pt x="13477" y="2599"/>
                  </a:cubicBezTo>
                  <a:lnTo>
                    <a:pt x="13477" y="601"/>
                  </a:lnTo>
                  <a:close/>
                  <a:moveTo>
                    <a:pt x="4011" y="11103"/>
                  </a:moveTo>
                  <a:cubicBezTo>
                    <a:pt x="3930" y="11688"/>
                    <a:pt x="4110" y="12025"/>
                    <a:pt x="4288" y="12209"/>
                  </a:cubicBezTo>
                  <a:lnTo>
                    <a:pt x="4290" y="12209"/>
                  </a:lnTo>
                  <a:cubicBezTo>
                    <a:pt x="4463" y="12387"/>
                    <a:pt x="4682" y="12469"/>
                    <a:pt x="4901" y="12469"/>
                  </a:cubicBezTo>
                  <a:cubicBezTo>
                    <a:pt x="5228" y="12469"/>
                    <a:pt x="5557" y="12288"/>
                    <a:pt x="5736" y="11980"/>
                  </a:cubicBezTo>
                  <a:cubicBezTo>
                    <a:pt x="5860" y="12275"/>
                    <a:pt x="5964" y="12685"/>
                    <a:pt x="5964" y="13226"/>
                  </a:cubicBezTo>
                  <a:cubicBezTo>
                    <a:pt x="5964" y="13554"/>
                    <a:pt x="5851" y="13857"/>
                    <a:pt x="5659" y="14095"/>
                  </a:cubicBezTo>
                  <a:cubicBezTo>
                    <a:pt x="5612" y="13396"/>
                    <a:pt x="5091" y="13045"/>
                    <a:pt x="4569" y="13045"/>
                  </a:cubicBezTo>
                  <a:cubicBezTo>
                    <a:pt x="4053" y="13045"/>
                    <a:pt x="3536" y="13389"/>
                    <a:pt x="3479" y="14079"/>
                  </a:cubicBezTo>
                  <a:cubicBezTo>
                    <a:pt x="2807" y="13211"/>
                    <a:pt x="3373" y="11823"/>
                    <a:pt x="4011" y="11103"/>
                  </a:cubicBezTo>
                  <a:close/>
                  <a:moveTo>
                    <a:pt x="4569" y="13642"/>
                  </a:moveTo>
                  <a:cubicBezTo>
                    <a:pt x="4808" y="13642"/>
                    <a:pt x="5047" y="13806"/>
                    <a:pt x="5060" y="14131"/>
                  </a:cubicBezTo>
                  <a:cubicBezTo>
                    <a:pt x="5060" y="14402"/>
                    <a:pt x="4840" y="14622"/>
                    <a:pt x="4570" y="14622"/>
                  </a:cubicBezTo>
                  <a:cubicBezTo>
                    <a:pt x="4299" y="14622"/>
                    <a:pt x="4078" y="14402"/>
                    <a:pt x="4078" y="14131"/>
                  </a:cubicBezTo>
                  <a:cubicBezTo>
                    <a:pt x="4092" y="13805"/>
                    <a:pt x="4331" y="13642"/>
                    <a:pt x="4569" y="13642"/>
                  </a:cubicBezTo>
                  <a:close/>
                  <a:moveTo>
                    <a:pt x="6440" y="4555"/>
                  </a:moveTo>
                  <a:cubicBezTo>
                    <a:pt x="8028" y="4555"/>
                    <a:pt x="9616" y="5639"/>
                    <a:pt x="9705" y="7804"/>
                  </a:cubicBezTo>
                  <a:lnTo>
                    <a:pt x="9705" y="18180"/>
                  </a:lnTo>
                  <a:lnTo>
                    <a:pt x="3174" y="18180"/>
                  </a:lnTo>
                  <a:lnTo>
                    <a:pt x="3174" y="16702"/>
                  </a:lnTo>
                  <a:lnTo>
                    <a:pt x="7902" y="16702"/>
                  </a:lnTo>
                  <a:cubicBezTo>
                    <a:pt x="8067" y="16702"/>
                    <a:pt x="8202" y="16567"/>
                    <a:pt x="8202" y="16402"/>
                  </a:cubicBezTo>
                  <a:lnTo>
                    <a:pt x="8202" y="15461"/>
                  </a:lnTo>
                  <a:cubicBezTo>
                    <a:pt x="8202" y="15267"/>
                    <a:pt x="8052" y="15170"/>
                    <a:pt x="7902" y="15170"/>
                  </a:cubicBezTo>
                  <a:cubicBezTo>
                    <a:pt x="7752" y="15170"/>
                    <a:pt x="7602" y="15267"/>
                    <a:pt x="7602" y="15461"/>
                  </a:cubicBezTo>
                  <a:lnTo>
                    <a:pt x="7602" y="16101"/>
                  </a:lnTo>
                  <a:lnTo>
                    <a:pt x="3174" y="16101"/>
                  </a:lnTo>
                  <a:lnTo>
                    <a:pt x="3174" y="14640"/>
                  </a:lnTo>
                  <a:cubicBezTo>
                    <a:pt x="3548" y="15015"/>
                    <a:pt x="4041" y="15222"/>
                    <a:pt x="4568" y="15222"/>
                  </a:cubicBezTo>
                  <a:lnTo>
                    <a:pt x="4578" y="15222"/>
                  </a:lnTo>
                  <a:cubicBezTo>
                    <a:pt x="5673" y="15217"/>
                    <a:pt x="6565" y="14323"/>
                    <a:pt x="6565" y="13226"/>
                  </a:cubicBezTo>
                  <a:cubicBezTo>
                    <a:pt x="6565" y="11617"/>
                    <a:pt x="5762" y="10940"/>
                    <a:pt x="5728" y="10911"/>
                  </a:cubicBezTo>
                  <a:cubicBezTo>
                    <a:pt x="5672" y="10865"/>
                    <a:pt x="5608" y="10845"/>
                    <a:pt x="5546" y="10845"/>
                  </a:cubicBezTo>
                  <a:cubicBezTo>
                    <a:pt x="5361" y="10845"/>
                    <a:pt x="5187" y="11024"/>
                    <a:pt x="5252" y="11231"/>
                  </a:cubicBezTo>
                  <a:cubicBezTo>
                    <a:pt x="5345" y="11539"/>
                    <a:pt x="5212" y="11748"/>
                    <a:pt x="5068" y="11832"/>
                  </a:cubicBezTo>
                  <a:cubicBezTo>
                    <a:pt x="5036" y="11851"/>
                    <a:pt x="4978" y="11878"/>
                    <a:pt x="4911" y="11878"/>
                  </a:cubicBezTo>
                  <a:cubicBezTo>
                    <a:pt x="4851" y="11878"/>
                    <a:pt x="4784" y="11857"/>
                    <a:pt x="4720" y="11790"/>
                  </a:cubicBezTo>
                  <a:cubicBezTo>
                    <a:pt x="4421" y="11482"/>
                    <a:pt x="4712" y="10690"/>
                    <a:pt x="4838" y="10438"/>
                  </a:cubicBezTo>
                  <a:cubicBezTo>
                    <a:pt x="4942" y="10230"/>
                    <a:pt x="4771" y="10004"/>
                    <a:pt x="4566" y="10004"/>
                  </a:cubicBezTo>
                  <a:cubicBezTo>
                    <a:pt x="4526" y="10004"/>
                    <a:pt x="4484" y="10012"/>
                    <a:pt x="4443" y="10032"/>
                  </a:cubicBezTo>
                  <a:cubicBezTo>
                    <a:pt x="3949" y="10262"/>
                    <a:pt x="3505" y="10694"/>
                    <a:pt x="3174" y="11222"/>
                  </a:cubicBezTo>
                  <a:lnTo>
                    <a:pt x="3174" y="9125"/>
                  </a:lnTo>
                  <a:lnTo>
                    <a:pt x="7603" y="9125"/>
                  </a:lnTo>
                  <a:lnTo>
                    <a:pt x="7603" y="13901"/>
                  </a:lnTo>
                  <a:cubicBezTo>
                    <a:pt x="7603" y="14095"/>
                    <a:pt x="7753" y="14192"/>
                    <a:pt x="7903" y="14192"/>
                  </a:cubicBezTo>
                  <a:cubicBezTo>
                    <a:pt x="8052" y="14192"/>
                    <a:pt x="8202" y="14095"/>
                    <a:pt x="8202" y="13901"/>
                  </a:cubicBezTo>
                  <a:lnTo>
                    <a:pt x="8202" y="8825"/>
                  </a:lnTo>
                  <a:cubicBezTo>
                    <a:pt x="8202" y="8659"/>
                    <a:pt x="8069" y="8524"/>
                    <a:pt x="7902" y="8524"/>
                  </a:cubicBezTo>
                  <a:lnTo>
                    <a:pt x="3174" y="8524"/>
                  </a:lnTo>
                  <a:lnTo>
                    <a:pt x="3174" y="7804"/>
                  </a:lnTo>
                  <a:cubicBezTo>
                    <a:pt x="3264" y="5638"/>
                    <a:pt x="4852" y="4555"/>
                    <a:pt x="6440" y="4555"/>
                  </a:cubicBezTo>
                  <a:close/>
                  <a:moveTo>
                    <a:pt x="9705" y="18781"/>
                  </a:moveTo>
                  <a:lnTo>
                    <a:pt x="9705" y="19378"/>
                  </a:lnTo>
                  <a:cubicBezTo>
                    <a:pt x="9705" y="19656"/>
                    <a:pt x="9480" y="19881"/>
                    <a:pt x="9204" y="19881"/>
                  </a:cubicBezTo>
                  <a:lnTo>
                    <a:pt x="3677" y="19881"/>
                  </a:lnTo>
                  <a:cubicBezTo>
                    <a:pt x="3399" y="19881"/>
                    <a:pt x="3174" y="19656"/>
                    <a:pt x="3174" y="19378"/>
                  </a:cubicBezTo>
                  <a:lnTo>
                    <a:pt x="3174" y="18781"/>
                  </a:lnTo>
                  <a:close/>
                  <a:moveTo>
                    <a:pt x="13157" y="0"/>
                  </a:moveTo>
                  <a:cubicBezTo>
                    <a:pt x="13129" y="3"/>
                    <a:pt x="13103" y="8"/>
                    <a:pt x="13078" y="17"/>
                  </a:cubicBezTo>
                  <a:lnTo>
                    <a:pt x="9370" y="1200"/>
                  </a:lnTo>
                  <a:cubicBezTo>
                    <a:pt x="9178" y="1261"/>
                    <a:pt x="9129" y="1489"/>
                    <a:pt x="9160" y="1664"/>
                  </a:cubicBezTo>
                  <a:lnTo>
                    <a:pt x="8430" y="1664"/>
                  </a:lnTo>
                  <a:cubicBezTo>
                    <a:pt x="8143" y="850"/>
                    <a:pt x="7322" y="272"/>
                    <a:pt x="6441" y="272"/>
                  </a:cubicBezTo>
                  <a:cubicBezTo>
                    <a:pt x="6318" y="272"/>
                    <a:pt x="6194" y="283"/>
                    <a:pt x="6070" y="307"/>
                  </a:cubicBezTo>
                  <a:cubicBezTo>
                    <a:pt x="5708" y="371"/>
                    <a:pt x="5783" y="903"/>
                    <a:pt x="6116" y="903"/>
                  </a:cubicBezTo>
                  <a:cubicBezTo>
                    <a:pt x="6134" y="903"/>
                    <a:pt x="6154" y="902"/>
                    <a:pt x="6174" y="898"/>
                  </a:cubicBezTo>
                  <a:cubicBezTo>
                    <a:pt x="6265" y="881"/>
                    <a:pt x="6355" y="873"/>
                    <a:pt x="6445" y="873"/>
                  </a:cubicBezTo>
                  <a:cubicBezTo>
                    <a:pt x="7257" y="873"/>
                    <a:pt x="7969" y="1553"/>
                    <a:pt x="7962" y="2395"/>
                  </a:cubicBezTo>
                  <a:cubicBezTo>
                    <a:pt x="7962" y="3234"/>
                    <a:pt x="7278" y="3916"/>
                    <a:pt x="6439" y="3916"/>
                  </a:cubicBezTo>
                  <a:cubicBezTo>
                    <a:pt x="6434" y="3916"/>
                    <a:pt x="6429" y="3916"/>
                    <a:pt x="6425" y="3916"/>
                  </a:cubicBezTo>
                  <a:cubicBezTo>
                    <a:pt x="5287" y="3916"/>
                    <a:pt x="4546" y="2651"/>
                    <a:pt x="5109" y="1658"/>
                  </a:cubicBezTo>
                  <a:cubicBezTo>
                    <a:pt x="5237" y="1426"/>
                    <a:pt x="5031" y="1216"/>
                    <a:pt x="4829" y="1216"/>
                  </a:cubicBezTo>
                  <a:cubicBezTo>
                    <a:pt x="4735" y="1216"/>
                    <a:pt x="4643" y="1260"/>
                    <a:pt x="4584" y="1367"/>
                  </a:cubicBezTo>
                  <a:cubicBezTo>
                    <a:pt x="4458" y="1592"/>
                    <a:pt x="4375" y="1840"/>
                    <a:pt x="4340" y="2095"/>
                  </a:cubicBezTo>
                  <a:lnTo>
                    <a:pt x="388" y="2095"/>
                  </a:lnTo>
                  <a:cubicBezTo>
                    <a:pt x="0" y="2095"/>
                    <a:pt x="0" y="2695"/>
                    <a:pt x="388" y="2695"/>
                  </a:cubicBezTo>
                  <a:lnTo>
                    <a:pt x="4340" y="2695"/>
                  </a:lnTo>
                  <a:cubicBezTo>
                    <a:pt x="4351" y="2778"/>
                    <a:pt x="4368" y="2859"/>
                    <a:pt x="4389" y="2937"/>
                  </a:cubicBezTo>
                  <a:lnTo>
                    <a:pt x="2160" y="3881"/>
                  </a:lnTo>
                  <a:cubicBezTo>
                    <a:pt x="1005" y="4359"/>
                    <a:pt x="233" y="5502"/>
                    <a:pt x="195" y="6792"/>
                  </a:cubicBezTo>
                  <a:cubicBezTo>
                    <a:pt x="189" y="6986"/>
                    <a:pt x="346" y="7090"/>
                    <a:pt x="501" y="7090"/>
                  </a:cubicBezTo>
                  <a:cubicBezTo>
                    <a:pt x="646" y="7090"/>
                    <a:pt x="788" y="6999"/>
                    <a:pt x="794" y="6808"/>
                  </a:cubicBezTo>
                  <a:cubicBezTo>
                    <a:pt x="826" y="5756"/>
                    <a:pt x="1452" y="4823"/>
                    <a:pt x="2391" y="4434"/>
                  </a:cubicBezTo>
                  <a:lnTo>
                    <a:pt x="4624" y="3490"/>
                  </a:lnTo>
                  <a:cubicBezTo>
                    <a:pt x="4777" y="3743"/>
                    <a:pt x="4982" y="3964"/>
                    <a:pt x="5226" y="4134"/>
                  </a:cubicBezTo>
                  <a:cubicBezTo>
                    <a:pt x="3687" y="4644"/>
                    <a:pt x="2574" y="6096"/>
                    <a:pt x="2574" y="7803"/>
                  </a:cubicBezTo>
                  <a:lnTo>
                    <a:pt x="2574" y="19378"/>
                  </a:lnTo>
                  <a:cubicBezTo>
                    <a:pt x="2574" y="19985"/>
                    <a:pt x="3069" y="20480"/>
                    <a:pt x="3675" y="20480"/>
                  </a:cubicBezTo>
                  <a:lnTo>
                    <a:pt x="9203" y="20480"/>
                  </a:lnTo>
                  <a:cubicBezTo>
                    <a:pt x="9811" y="20480"/>
                    <a:pt x="10306" y="19985"/>
                    <a:pt x="10306" y="19378"/>
                  </a:cubicBezTo>
                  <a:lnTo>
                    <a:pt x="10306" y="7803"/>
                  </a:lnTo>
                  <a:cubicBezTo>
                    <a:pt x="10306" y="6096"/>
                    <a:pt x="9192" y="4644"/>
                    <a:pt x="7654" y="4134"/>
                  </a:cubicBezTo>
                  <a:cubicBezTo>
                    <a:pt x="7787" y="4040"/>
                    <a:pt x="7908" y="3931"/>
                    <a:pt x="8017" y="3812"/>
                  </a:cubicBezTo>
                  <a:lnTo>
                    <a:pt x="9160" y="3812"/>
                  </a:lnTo>
                  <a:cubicBezTo>
                    <a:pt x="9129" y="3987"/>
                    <a:pt x="9177" y="4215"/>
                    <a:pt x="9370" y="4276"/>
                  </a:cubicBezTo>
                  <a:lnTo>
                    <a:pt x="13078" y="5459"/>
                  </a:lnTo>
                  <a:cubicBezTo>
                    <a:pt x="13102" y="5473"/>
                    <a:pt x="13233" y="5476"/>
                    <a:pt x="13371" y="5476"/>
                  </a:cubicBezTo>
                  <a:cubicBezTo>
                    <a:pt x="13481" y="5476"/>
                    <a:pt x="13597" y="5474"/>
                    <a:pt x="13666" y="5474"/>
                  </a:cubicBezTo>
                  <a:cubicBezTo>
                    <a:pt x="13694" y="5474"/>
                    <a:pt x="13715" y="5475"/>
                    <a:pt x="13725" y="5476"/>
                  </a:cubicBezTo>
                  <a:cubicBezTo>
                    <a:pt x="14332" y="5476"/>
                    <a:pt x="14825" y="4982"/>
                    <a:pt x="14825" y="4376"/>
                  </a:cubicBezTo>
                  <a:lnTo>
                    <a:pt x="14825" y="1100"/>
                  </a:lnTo>
                  <a:cubicBezTo>
                    <a:pt x="14825" y="494"/>
                    <a:pt x="14332" y="0"/>
                    <a:pt x="13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6" name="Google Shape;2096;p73"/>
          <p:cNvGrpSpPr/>
          <p:nvPr/>
        </p:nvGrpSpPr>
        <p:grpSpPr>
          <a:xfrm>
            <a:off x="6698866" y="4137434"/>
            <a:ext cx="332556" cy="455805"/>
            <a:chOff x="6698866" y="4137434"/>
            <a:chExt cx="332556" cy="455805"/>
          </a:xfrm>
        </p:grpSpPr>
        <p:sp>
          <p:nvSpPr>
            <p:cNvPr id="2097" name="Google Shape;2097;p73"/>
            <p:cNvSpPr/>
            <p:nvPr/>
          </p:nvSpPr>
          <p:spPr>
            <a:xfrm>
              <a:off x="6746670" y="4323107"/>
              <a:ext cx="238596" cy="236860"/>
            </a:xfrm>
            <a:custGeom>
              <a:avLst/>
              <a:gdLst/>
              <a:ahLst/>
              <a:cxnLst/>
              <a:rect l="l" t="t" r="r" b="b"/>
              <a:pathLst>
                <a:path w="10721" h="10643" extrusionOk="0">
                  <a:moveTo>
                    <a:pt x="5373" y="587"/>
                  </a:moveTo>
                  <a:cubicBezTo>
                    <a:pt x="6919" y="587"/>
                    <a:pt x="8465" y="1317"/>
                    <a:pt x="9374" y="2776"/>
                  </a:cubicBezTo>
                  <a:lnTo>
                    <a:pt x="1372" y="2776"/>
                  </a:lnTo>
                  <a:cubicBezTo>
                    <a:pt x="2281" y="1317"/>
                    <a:pt x="3827" y="587"/>
                    <a:pt x="5373" y="587"/>
                  </a:cubicBezTo>
                  <a:close/>
                  <a:moveTo>
                    <a:pt x="2846" y="3377"/>
                  </a:moveTo>
                  <a:lnTo>
                    <a:pt x="2846" y="5004"/>
                  </a:lnTo>
                  <a:lnTo>
                    <a:pt x="648" y="5004"/>
                  </a:lnTo>
                  <a:cubicBezTo>
                    <a:pt x="684" y="4428"/>
                    <a:pt x="824" y="3879"/>
                    <a:pt x="1049" y="3377"/>
                  </a:cubicBezTo>
                  <a:close/>
                  <a:moveTo>
                    <a:pt x="5074" y="3377"/>
                  </a:moveTo>
                  <a:lnTo>
                    <a:pt x="5074" y="5004"/>
                  </a:lnTo>
                  <a:lnTo>
                    <a:pt x="3447" y="5004"/>
                  </a:lnTo>
                  <a:lnTo>
                    <a:pt x="3447" y="3377"/>
                  </a:lnTo>
                  <a:close/>
                  <a:moveTo>
                    <a:pt x="7299" y="3377"/>
                  </a:moveTo>
                  <a:lnTo>
                    <a:pt x="7299" y="5004"/>
                  </a:lnTo>
                  <a:lnTo>
                    <a:pt x="5674" y="5004"/>
                  </a:lnTo>
                  <a:lnTo>
                    <a:pt x="5674" y="3377"/>
                  </a:lnTo>
                  <a:close/>
                  <a:moveTo>
                    <a:pt x="9699" y="3377"/>
                  </a:moveTo>
                  <a:cubicBezTo>
                    <a:pt x="9924" y="3879"/>
                    <a:pt x="10063" y="4428"/>
                    <a:pt x="10100" y="5004"/>
                  </a:cubicBezTo>
                  <a:lnTo>
                    <a:pt x="7902" y="5004"/>
                  </a:lnTo>
                  <a:lnTo>
                    <a:pt x="7902" y="3377"/>
                  </a:lnTo>
                  <a:close/>
                  <a:moveTo>
                    <a:pt x="2846" y="5604"/>
                  </a:moveTo>
                  <a:lnTo>
                    <a:pt x="2846" y="7230"/>
                  </a:lnTo>
                  <a:lnTo>
                    <a:pt x="1049" y="7230"/>
                  </a:lnTo>
                  <a:cubicBezTo>
                    <a:pt x="824" y="6729"/>
                    <a:pt x="684" y="6180"/>
                    <a:pt x="648" y="5604"/>
                  </a:cubicBezTo>
                  <a:close/>
                  <a:moveTo>
                    <a:pt x="5074" y="5604"/>
                  </a:moveTo>
                  <a:lnTo>
                    <a:pt x="5074" y="7230"/>
                  </a:lnTo>
                  <a:lnTo>
                    <a:pt x="3447" y="7230"/>
                  </a:lnTo>
                  <a:lnTo>
                    <a:pt x="3447" y="5604"/>
                  </a:lnTo>
                  <a:close/>
                  <a:moveTo>
                    <a:pt x="7299" y="5604"/>
                  </a:moveTo>
                  <a:lnTo>
                    <a:pt x="7299" y="7230"/>
                  </a:lnTo>
                  <a:lnTo>
                    <a:pt x="5674" y="7230"/>
                  </a:lnTo>
                  <a:lnTo>
                    <a:pt x="5674" y="5604"/>
                  </a:lnTo>
                  <a:close/>
                  <a:moveTo>
                    <a:pt x="10100" y="5604"/>
                  </a:moveTo>
                  <a:cubicBezTo>
                    <a:pt x="10063" y="6170"/>
                    <a:pt x="9925" y="6720"/>
                    <a:pt x="9696" y="7230"/>
                  </a:cubicBezTo>
                  <a:lnTo>
                    <a:pt x="7902" y="7230"/>
                  </a:lnTo>
                  <a:lnTo>
                    <a:pt x="7902" y="5604"/>
                  </a:lnTo>
                  <a:close/>
                  <a:moveTo>
                    <a:pt x="5374" y="1"/>
                  </a:moveTo>
                  <a:cubicBezTo>
                    <a:pt x="2778" y="1"/>
                    <a:pt x="182" y="1769"/>
                    <a:pt x="36" y="5304"/>
                  </a:cubicBezTo>
                  <a:cubicBezTo>
                    <a:pt x="1" y="8340"/>
                    <a:pt x="2603" y="10642"/>
                    <a:pt x="5410" y="10642"/>
                  </a:cubicBezTo>
                  <a:cubicBezTo>
                    <a:pt x="6124" y="10642"/>
                    <a:pt x="6853" y="10493"/>
                    <a:pt x="7554" y="10168"/>
                  </a:cubicBezTo>
                  <a:cubicBezTo>
                    <a:pt x="7865" y="10029"/>
                    <a:pt x="7715" y="9591"/>
                    <a:pt x="7435" y="9591"/>
                  </a:cubicBezTo>
                  <a:cubicBezTo>
                    <a:pt x="7395" y="9591"/>
                    <a:pt x="7353" y="9600"/>
                    <a:pt x="7309" y="9620"/>
                  </a:cubicBezTo>
                  <a:cubicBezTo>
                    <a:pt x="6709" y="9902"/>
                    <a:pt x="6063" y="10034"/>
                    <a:pt x="5420" y="10034"/>
                  </a:cubicBezTo>
                  <a:cubicBezTo>
                    <a:pt x="3804" y="10034"/>
                    <a:pt x="2203" y="9201"/>
                    <a:pt x="1372" y="7830"/>
                  </a:cubicBezTo>
                  <a:lnTo>
                    <a:pt x="9372" y="7830"/>
                  </a:lnTo>
                  <a:cubicBezTo>
                    <a:pt x="9147" y="8187"/>
                    <a:pt x="8871" y="8517"/>
                    <a:pt x="8554" y="8805"/>
                  </a:cubicBezTo>
                  <a:cubicBezTo>
                    <a:pt x="8328" y="9010"/>
                    <a:pt x="8529" y="9329"/>
                    <a:pt x="8765" y="9329"/>
                  </a:cubicBezTo>
                  <a:cubicBezTo>
                    <a:pt x="8829" y="9329"/>
                    <a:pt x="8896" y="9306"/>
                    <a:pt x="8957" y="9251"/>
                  </a:cubicBezTo>
                  <a:cubicBezTo>
                    <a:pt x="10057" y="8253"/>
                    <a:pt x="10720" y="6790"/>
                    <a:pt x="10710" y="5301"/>
                  </a:cubicBezTo>
                  <a:cubicBezTo>
                    <a:pt x="10562" y="1767"/>
                    <a:pt x="7968" y="1"/>
                    <a:pt x="5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73"/>
            <p:cNvSpPr/>
            <p:nvPr/>
          </p:nvSpPr>
          <p:spPr>
            <a:xfrm>
              <a:off x="6745668" y="4137434"/>
              <a:ext cx="56795" cy="49428"/>
            </a:xfrm>
            <a:custGeom>
              <a:avLst/>
              <a:gdLst/>
              <a:ahLst/>
              <a:cxnLst/>
              <a:rect l="l" t="t" r="r" b="b"/>
              <a:pathLst>
                <a:path w="2552" h="2221" extrusionOk="0">
                  <a:moveTo>
                    <a:pt x="437" y="1"/>
                  </a:moveTo>
                  <a:cubicBezTo>
                    <a:pt x="204" y="1"/>
                    <a:pt x="1" y="311"/>
                    <a:pt x="219" y="520"/>
                  </a:cubicBezTo>
                  <a:lnTo>
                    <a:pt x="1918" y="2137"/>
                  </a:lnTo>
                  <a:cubicBezTo>
                    <a:pt x="1980" y="2196"/>
                    <a:pt x="2048" y="2221"/>
                    <a:pt x="2114" y="2221"/>
                  </a:cubicBezTo>
                  <a:cubicBezTo>
                    <a:pt x="2347" y="2221"/>
                    <a:pt x="2552" y="1911"/>
                    <a:pt x="2332" y="1701"/>
                  </a:cubicBezTo>
                  <a:lnTo>
                    <a:pt x="634" y="85"/>
                  </a:lnTo>
                  <a:cubicBezTo>
                    <a:pt x="572" y="25"/>
                    <a:pt x="504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73"/>
            <p:cNvSpPr/>
            <p:nvPr/>
          </p:nvSpPr>
          <p:spPr>
            <a:xfrm>
              <a:off x="6698866" y="4137434"/>
              <a:ext cx="332556" cy="455805"/>
            </a:xfrm>
            <a:custGeom>
              <a:avLst/>
              <a:gdLst/>
              <a:ahLst/>
              <a:cxnLst/>
              <a:rect l="l" t="t" r="r" b="b"/>
              <a:pathLst>
                <a:path w="14943" h="20481" extrusionOk="0">
                  <a:moveTo>
                    <a:pt x="11306" y="3959"/>
                  </a:moveTo>
                  <a:cubicBezTo>
                    <a:pt x="11678" y="4026"/>
                    <a:pt x="11951" y="4350"/>
                    <a:pt x="11951" y="4734"/>
                  </a:cubicBezTo>
                  <a:cubicBezTo>
                    <a:pt x="11951" y="5169"/>
                    <a:pt x="11598" y="5523"/>
                    <a:pt x="11163" y="5523"/>
                  </a:cubicBezTo>
                  <a:lnTo>
                    <a:pt x="3880" y="5523"/>
                  </a:lnTo>
                  <a:cubicBezTo>
                    <a:pt x="2923" y="5496"/>
                    <a:pt x="2805" y="4158"/>
                    <a:pt x="3735" y="3959"/>
                  </a:cubicBezTo>
                  <a:lnTo>
                    <a:pt x="3735" y="3959"/>
                  </a:lnTo>
                  <a:lnTo>
                    <a:pt x="4260" y="4474"/>
                  </a:lnTo>
                  <a:lnTo>
                    <a:pt x="4262" y="4477"/>
                  </a:lnTo>
                  <a:cubicBezTo>
                    <a:pt x="4659" y="4854"/>
                    <a:pt x="5179" y="5062"/>
                    <a:pt x="5725" y="5062"/>
                  </a:cubicBezTo>
                  <a:cubicBezTo>
                    <a:pt x="5727" y="5062"/>
                    <a:pt x="5729" y="5062"/>
                    <a:pt x="5731" y="5062"/>
                  </a:cubicBezTo>
                  <a:lnTo>
                    <a:pt x="9313" y="5062"/>
                  </a:lnTo>
                  <a:cubicBezTo>
                    <a:pt x="9860" y="5062"/>
                    <a:pt x="10380" y="4854"/>
                    <a:pt x="10776" y="4477"/>
                  </a:cubicBezTo>
                  <a:lnTo>
                    <a:pt x="10779" y="4474"/>
                  </a:lnTo>
                  <a:lnTo>
                    <a:pt x="11306" y="3959"/>
                  </a:lnTo>
                  <a:close/>
                  <a:moveTo>
                    <a:pt x="8596" y="6124"/>
                  </a:moveTo>
                  <a:lnTo>
                    <a:pt x="8596" y="6853"/>
                  </a:lnTo>
                  <a:cubicBezTo>
                    <a:pt x="8198" y="6935"/>
                    <a:pt x="7860" y="6976"/>
                    <a:pt x="7522" y="6976"/>
                  </a:cubicBezTo>
                  <a:cubicBezTo>
                    <a:pt x="7184" y="6976"/>
                    <a:pt x="6845" y="6935"/>
                    <a:pt x="6448" y="6853"/>
                  </a:cubicBezTo>
                  <a:lnTo>
                    <a:pt x="6448" y="6124"/>
                  </a:lnTo>
                  <a:close/>
                  <a:moveTo>
                    <a:pt x="9236" y="7375"/>
                  </a:moveTo>
                  <a:cubicBezTo>
                    <a:pt x="9346" y="7375"/>
                    <a:pt x="9450" y="7388"/>
                    <a:pt x="9547" y="7420"/>
                  </a:cubicBezTo>
                  <a:lnTo>
                    <a:pt x="9547" y="7418"/>
                  </a:lnTo>
                  <a:cubicBezTo>
                    <a:pt x="9869" y="7524"/>
                    <a:pt x="10129" y="7823"/>
                    <a:pt x="10405" y="8140"/>
                  </a:cubicBezTo>
                  <a:cubicBezTo>
                    <a:pt x="10606" y="8368"/>
                    <a:pt x="10811" y="8605"/>
                    <a:pt x="11058" y="8785"/>
                  </a:cubicBezTo>
                  <a:cubicBezTo>
                    <a:pt x="11307" y="8965"/>
                    <a:pt x="11598" y="9090"/>
                    <a:pt x="11880" y="9211"/>
                  </a:cubicBezTo>
                  <a:cubicBezTo>
                    <a:pt x="13670" y="9938"/>
                    <a:pt x="12640" y="11063"/>
                    <a:pt x="13653" y="12595"/>
                  </a:cubicBezTo>
                  <a:cubicBezTo>
                    <a:pt x="14135" y="13397"/>
                    <a:pt x="14141" y="13886"/>
                    <a:pt x="13653" y="14700"/>
                  </a:cubicBezTo>
                  <a:cubicBezTo>
                    <a:pt x="13314" y="15262"/>
                    <a:pt x="13152" y="15770"/>
                    <a:pt x="13092" y="16426"/>
                  </a:cubicBezTo>
                  <a:cubicBezTo>
                    <a:pt x="13006" y="17347"/>
                    <a:pt x="12732" y="17721"/>
                    <a:pt x="11880" y="18084"/>
                  </a:cubicBezTo>
                  <a:cubicBezTo>
                    <a:pt x="11275" y="18343"/>
                    <a:pt x="10840" y="18657"/>
                    <a:pt x="10405" y="19155"/>
                  </a:cubicBezTo>
                  <a:cubicBezTo>
                    <a:pt x="9927" y="19730"/>
                    <a:pt x="9529" y="19883"/>
                    <a:pt x="9113" y="19883"/>
                  </a:cubicBezTo>
                  <a:cubicBezTo>
                    <a:pt x="8636" y="19883"/>
                    <a:pt x="8134" y="19682"/>
                    <a:pt x="7458" y="19682"/>
                  </a:cubicBezTo>
                  <a:cubicBezTo>
                    <a:pt x="7195" y="19682"/>
                    <a:pt x="6906" y="19712"/>
                    <a:pt x="6581" y="19797"/>
                  </a:cubicBezTo>
                  <a:cubicBezTo>
                    <a:pt x="6328" y="19854"/>
                    <a:pt x="6114" y="19884"/>
                    <a:pt x="5925" y="19884"/>
                  </a:cubicBezTo>
                  <a:cubicBezTo>
                    <a:pt x="5416" y="19884"/>
                    <a:pt x="5083" y="19665"/>
                    <a:pt x="4639" y="19155"/>
                  </a:cubicBezTo>
                  <a:cubicBezTo>
                    <a:pt x="4205" y="18658"/>
                    <a:pt x="3770" y="18343"/>
                    <a:pt x="3163" y="18084"/>
                  </a:cubicBezTo>
                  <a:cubicBezTo>
                    <a:pt x="2312" y="17721"/>
                    <a:pt x="2037" y="17347"/>
                    <a:pt x="1952" y="16426"/>
                  </a:cubicBezTo>
                  <a:cubicBezTo>
                    <a:pt x="1892" y="15774"/>
                    <a:pt x="1731" y="15263"/>
                    <a:pt x="1391" y="14700"/>
                  </a:cubicBezTo>
                  <a:cubicBezTo>
                    <a:pt x="908" y="13897"/>
                    <a:pt x="902" y="13408"/>
                    <a:pt x="1391" y="12595"/>
                  </a:cubicBezTo>
                  <a:cubicBezTo>
                    <a:pt x="1729" y="12032"/>
                    <a:pt x="1892" y="11522"/>
                    <a:pt x="1952" y="10868"/>
                  </a:cubicBezTo>
                  <a:cubicBezTo>
                    <a:pt x="2037" y="9947"/>
                    <a:pt x="2312" y="9572"/>
                    <a:pt x="3163" y="9211"/>
                  </a:cubicBezTo>
                  <a:cubicBezTo>
                    <a:pt x="3768" y="8952"/>
                    <a:pt x="4204" y="8638"/>
                    <a:pt x="4639" y="8140"/>
                  </a:cubicBezTo>
                  <a:cubicBezTo>
                    <a:pt x="5082" y="7629"/>
                    <a:pt x="5415" y="7410"/>
                    <a:pt x="5923" y="7410"/>
                  </a:cubicBezTo>
                  <a:cubicBezTo>
                    <a:pt x="6113" y="7410"/>
                    <a:pt x="6327" y="7440"/>
                    <a:pt x="6581" y="7498"/>
                  </a:cubicBezTo>
                  <a:cubicBezTo>
                    <a:pt x="6912" y="7572"/>
                    <a:pt x="7217" y="7610"/>
                    <a:pt x="7523" y="7610"/>
                  </a:cubicBezTo>
                  <a:cubicBezTo>
                    <a:pt x="7827" y="7610"/>
                    <a:pt x="8132" y="7573"/>
                    <a:pt x="8462" y="7498"/>
                  </a:cubicBezTo>
                  <a:cubicBezTo>
                    <a:pt x="8736" y="7435"/>
                    <a:pt x="9000" y="7375"/>
                    <a:pt x="9236" y="7375"/>
                  </a:cubicBezTo>
                  <a:close/>
                  <a:moveTo>
                    <a:pt x="4628" y="1"/>
                  </a:moveTo>
                  <a:cubicBezTo>
                    <a:pt x="4395" y="1"/>
                    <a:pt x="4192" y="311"/>
                    <a:pt x="4410" y="520"/>
                  </a:cubicBezTo>
                  <a:lnTo>
                    <a:pt x="7084" y="3064"/>
                  </a:lnTo>
                  <a:lnTo>
                    <a:pt x="6475" y="3643"/>
                  </a:lnTo>
                  <a:lnTo>
                    <a:pt x="5501" y="2718"/>
                  </a:lnTo>
                  <a:cubicBezTo>
                    <a:pt x="5439" y="2659"/>
                    <a:pt x="5371" y="2634"/>
                    <a:pt x="5305" y="2634"/>
                  </a:cubicBezTo>
                  <a:cubicBezTo>
                    <a:pt x="5071" y="2634"/>
                    <a:pt x="4868" y="2944"/>
                    <a:pt x="5087" y="3153"/>
                  </a:cubicBezTo>
                  <a:lnTo>
                    <a:pt x="6039" y="4059"/>
                  </a:lnTo>
                  <a:lnTo>
                    <a:pt x="5621" y="4457"/>
                  </a:lnTo>
                  <a:cubicBezTo>
                    <a:pt x="5268" y="4432"/>
                    <a:pt x="4936" y="4287"/>
                    <a:pt x="4678" y="4042"/>
                  </a:cubicBezTo>
                  <a:lnTo>
                    <a:pt x="637" y="88"/>
                  </a:lnTo>
                  <a:cubicBezTo>
                    <a:pt x="575" y="27"/>
                    <a:pt x="505" y="1"/>
                    <a:pt x="438" y="1"/>
                  </a:cubicBezTo>
                  <a:cubicBezTo>
                    <a:pt x="206" y="1"/>
                    <a:pt x="1" y="306"/>
                    <a:pt x="216" y="517"/>
                  </a:cubicBezTo>
                  <a:lnTo>
                    <a:pt x="3257" y="3492"/>
                  </a:lnTo>
                  <a:cubicBezTo>
                    <a:pt x="1965" y="4154"/>
                    <a:pt x="2411" y="6105"/>
                    <a:pt x="3880" y="6124"/>
                  </a:cubicBezTo>
                  <a:lnTo>
                    <a:pt x="5846" y="6124"/>
                  </a:lnTo>
                  <a:lnTo>
                    <a:pt x="5846" y="6775"/>
                  </a:lnTo>
                  <a:cubicBezTo>
                    <a:pt x="5834" y="6774"/>
                    <a:pt x="5822" y="6774"/>
                    <a:pt x="5811" y="6774"/>
                  </a:cubicBezTo>
                  <a:cubicBezTo>
                    <a:pt x="5097" y="6774"/>
                    <a:pt x="4627" y="7236"/>
                    <a:pt x="4184" y="7744"/>
                  </a:cubicBezTo>
                  <a:cubicBezTo>
                    <a:pt x="3810" y="8175"/>
                    <a:pt x="3453" y="8432"/>
                    <a:pt x="2926" y="8658"/>
                  </a:cubicBezTo>
                  <a:cubicBezTo>
                    <a:pt x="1876" y="9105"/>
                    <a:pt x="1458" y="9675"/>
                    <a:pt x="1353" y="10813"/>
                  </a:cubicBezTo>
                  <a:cubicBezTo>
                    <a:pt x="1300" y="11381"/>
                    <a:pt x="1172" y="11792"/>
                    <a:pt x="876" y="12284"/>
                  </a:cubicBezTo>
                  <a:cubicBezTo>
                    <a:pt x="277" y="13278"/>
                    <a:pt x="277" y="14015"/>
                    <a:pt x="876" y="15009"/>
                  </a:cubicBezTo>
                  <a:cubicBezTo>
                    <a:pt x="1169" y="15498"/>
                    <a:pt x="1300" y="15922"/>
                    <a:pt x="1353" y="16481"/>
                  </a:cubicBezTo>
                  <a:cubicBezTo>
                    <a:pt x="1458" y="17618"/>
                    <a:pt x="1875" y="18188"/>
                    <a:pt x="2926" y="18637"/>
                  </a:cubicBezTo>
                  <a:cubicBezTo>
                    <a:pt x="3450" y="18860"/>
                    <a:pt x="3808" y="19118"/>
                    <a:pt x="4184" y="19548"/>
                  </a:cubicBezTo>
                  <a:cubicBezTo>
                    <a:pt x="4745" y="20193"/>
                    <a:pt x="5254" y="20481"/>
                    <a:pt x="5940" y="20481"/>
                  </a:cubicBezTo>
                  <a:cubicBezTo>
                    <a:pt x="6174" y="20481"/>
                    <a:pt x="6429" y="20448"/>
                    <a:pt x="6713" y="20383"/>
                  </a:cubicBezTo>
                  <a:cubicBezTo>
                    <a:pt x="7000" y="20317"/>
                    <a:pt x="7260" y="20284"/>
                    <a:pt x="7520" y="20284"/>
                  </a:cubicBezTo>
                  <a:cubicBezTo>
                    <a:pt x="7780" y="20284"/>
                    <a:pt x="8040" y="20317"/>
                    <a:pt x="8329" y="20383"/>
                  </a:cubicBezTo>
                  <a:cubicBezTo>
                    <a:pt x="8604" y="20446"/>
                    <a:pt x="8854" y="20478"/>
                    <a:pt x="9084" y="20478"/>
                  </a:cubicBezTo>
                  <a:cubicBezTo>
                    <a:pt x="9782" y="20478"/>
                    <a:pt x="10305" y="20183"/>
                    <a:pt x="10858" y="19548"/>
                  </a:cubicBezTo>
                  <a:cubicBezTo>
                    <a:pt x="11232" y="19119"/>
                    <a:pt x="11589" y="18860"/>
                    <a:pt x="12116" y="18637"/>
                  </a:cubicBezTo>
                  <a:cubicBezTo>
                    <a:pt x="13166" y="18189"/>
                    <a:pt x="13584" y="17620"/>
                    <a:pt x="13690" y="16481"/>
                  </a:cubicBezTo>
                  <a:cubicBezTo>
                    <a:pt x="13742" y="15913"/>
                    <a:pt x="13870" y="15502"/>
                    <a:pt x="14166" y="15009"/>
                  </a:cubicBezTo>
                  <a:cubicBezTo>
                    <a:pt x="14765" y="14016"/>
                    <a:pt x="14765" y="13279"/>
                    <a:pt x="14166" y="12284"/>
                  </a:cubicBezTo>
                  <a:cubicBezTo>
                    <a:pt x="13863" y="11778"/>
                    <a:pt x="13743" y="11398"/>
                    <a:pt x="13690" y="10813"/>
                  </a:cubicBezTo>
                  <a:cubicBezTo>
                    <a:pt x="13585" y="9676"/>
                    <a:pt x="13167" y="9105"/>
                    <a:pt x="12116" y="8658"/>
                  </a:cubicBezTo>
                  <a:cubicBezTo>
                    <a:pt x="11853" y="8546"/>
                    <a:pt x="11605" y="8438"/>
                    <a:pt x="11410" y="8298"/>
                  </a:cubicBezTo>
                  <a:cubicBezTo>
                    <a:pt x="11218" y="8160"/>
                    <a:pt x="11044" y="7957"/>
                    <a:pt x="10858" y="7744"/>
                  </a:cubicBezTo>
                  <a:cubicBezTo>
                    <a:pt x="10415" y="7236"/>
                    <a:pt x="9945" y="6774"/>
                    <a:pt x="9231" y="6774"/>
                  </a:cubicBezTo>
                  <a:cubicBezTo>
                    <a:pt x="9220" y="6774"/>
                    <a:pt x="9208" y="6774"/>
                    <a:pt x="9196" y="6775"/>
                  </a:cubicBezTo>
                  <a:lnTo>
                    <a:pt x="9196" y="6124"/>
                  </a:lnTo>
                  <a:lnTo>
                    <a:pt x="11163" y="6124"/>
                  </a:lnTo>
                  <a:cubicBezTo>
                    <a:pt x="12632" y="6105"/>
                    <a:pt x="13078" y="4147"/>
                    <a:pt x="11784" y="3490"/>
                  </a:cubicBezTo>
                  <a:lnTo>
                    <a:pt x="14822" y="518"/>
                  </a:lnTo>
                  <a:cubicBezTo>
                    <a:pt x="14940" y="402"/>
                    <a:pt x="14943" y="212"/>
                    <a:pt x="14826" y="92"/>
                  </a:cubicBezTo>
                  <a:cubicBezTo>
                    <a:pt x="14767" y="32"/>
                    <a:pt x="14689" y="2"/>
                    <a:pt x="14611" y="2"/>
                  </a:cubicBezTo>
                  <a:cubicBezTo>
                    <a:pt x="14535" y="2"/>
                    <a:pt x="14460" y="30"/>
                    <a:pt x="14402" y="88"/>
                  </a:cubicBezTo>
                  <a:lnTo>
                    <a:pt x="10361" y="4042"/>
                  </a:lnTo>
                  <a:cubicBezTo>
                    <a:pt x="9958" y="4419"/>
                    <a:pt x="9552" y="4464"/>
                    <a:pt x="9097" y="4464"/>
                  </a:cubicBezTo>
                  <a:cubicBezTo>
                    <a:pt x="8955" y="4464"/>
                    <a:pt x="8809" y="4459"/>
                    <a:pt x="8657" y="4459"/>
                  </a:cubicBezTo>
                  <a:cubicBezTo>
                    <a:pt x="8630" y="4459"/>
                    <a:pt x="8604" y="4460"/>
                    <a:pt x="8577" y="4460"/>
                  </a:cubicBezTo>
                  <a:lnTo>
                    <a:pt x="12715" y="520"/>
                  </a:lnTo>
                  <a:cubicBezTo>
                    <a:pt x="12935" y="311"/>
                    <a:pt x="12732" y="1"/>
                    <a:pt x="12499" y="1"/>
                  </a:cubicBezTo>
                  <a:cubicBezTo>
                    <a:pt x="12432" y="1"/>
                    <a:pt x="12364" y="25"/>
                    <a:pt x="12302" y="85"/>
                  </a:cubicBezTo>
                  <a:lnTo>
                    <a:pt x="7706" y="4460"/>
                  </a:lnTo>
                  <a:lnTo>
                    <a:pt x="6489" y="4460"/>
                  </a:lnTo>
                  <a:cubicBezTo>
                    <a:pt x="7868" y="3147"/>
                    <a:pt x="9248" y="1834"/>
                    <a:pt x="10627" y="520"/>
                  </a:cubicBezTo>
                  <a:cubicBezTo>
                    <a:pt x="10847" y="311"/>
                    <a:pt x="10643" y="1"/>
                    <a:pt x="10410" y="1"/>
                  </a:cubicBezTo>
                  <a:cubicBezTo>
                    <a:pt x="10344" y="1"/>
                    <a:pt x="10275" y="25"/>
                    <a:pt x="10213" y="85"/>
                  </a:cubicBezTo>
                  <a:lnTo>
                    <a:pt x="7519" y="2649"/>
                  </a:lnTo>
                  <a:lnTo>
                    <a:pt x="4826" y="85"/>
                  </a:lnTo>
                  <a:cubicBezTo>
                    <a:pt x="4763" y="25"/>
                    <a:pt x="4695" y="1"/>
                    <a:pt x="4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0" name="Google Shape;2100;p73"/>
          <p:cNvGrpSpPr/>
          <p:nvPr/>
        </p:nvGrpSpPr>
        <p:grpSpPr>
          <a:xfrm>
            <a:off x="5998456" y="4137411"/>
            <a:ext cx="423802" cy="455805"/>
            <a:chOff x="5998456" y="4137411"/>
            <a:chExt cx="423802" cy="455805"/>
          </a:xfrm>
        </p:grpSpPr>
        <p:sp>
          <p:nvSpPr>
            <p:cNvPr id="2101" name="Google Shape;2101;p73"/>
            <p:cNvSpPr/>
            <p:nvPr/>
          </p:nvSpPr>
          <p:spPr>
            <a:xfrm>
              <a:off x="6076705" y="4137411"/>
              <a:ext cx="267349" cy="455805"/>
            </a:xfrm>
            <a:custGeom>
              <a:avLst/>
              <a:gdLst/>
              <a:ahLst/>
              <a:cxnLst/>
              <a:rect l="l" t="t" r="r" b="b"/>
              <a:pathLst>
                <a:path w="12013" h="20481" extrusionOk="0">
                  <a:moveTo>
                    <a:pt x="6928" y="818"/>
                  </a:moveTo>
                  <a:lnTo>
                    <a:pt x="10398" y="1567"/>
                  </a:lnTo>
                  <a:lnTo>
                    <a:pt x="10398" y="2123"/>
                  </a:lnTo>
                  <a:lnTo>
                    <a:pt x="7070" y="2123"/>
                  </a:lnTo>
                  <a:cubicBezTo>
                    <a:pt x="7024" y="1690"/>
                    <a:pt x="7001" y="1248"/>
                    <a:pt x="6928" y="818"/>
                  </a:cubicBezTo>
                  <a:close/>
                  <a:moveTo>
                    <a:pt x="8746" y="5769"/>
                  </a:moveTo>
                  <a:lnTo>
                    <a:pt x="7565" y="6687"/>
                  </a:lnTo>
                  <a:lnTo>
                    <a:pt x="7466" y="5769"/>
                  </a:lnTo>
                  <a:close/>
                  <a:moveTo>
                    <a:pt x="4443" y="5769"/>
                  </a:moveTo>
                  <a:lnTo>
                    <a:pt x="4340" y="6707"/>
                  </a:lnTo>
                  <a:lnTo>
                    <a:pt x="3185" y="5769"/>
                  </a:lnTo>
                  <a:close/>
                  <a:moveTo>
                    <a:pt x="1938" y="3951"/>
                  </a:moveTo>
                  <a:cubicBezTo>
                    <a:pt x="1993" y="3951"/>
                    <a:pt x="2039" y="3995"/>
                    <a:pt x="2039" y="4052"/>
                  </a:cubicBezTo>
                  <a:lnTo>
                    <a:pt x="2039" y="6886"/>
                  </a:lnTo>
                  <a:cubicBezTo>
                    <a:pt x="2039" y="6943"/>
                    <a:pt x="1993" y="6987"/>
                    <a:pt x="1938" y="6987"/>
                  </a:cubicBezTo>
                  <a:lnTo>
                    <a:pt x="700" y="6987"/>
                  </a:lnTo>
                  <a:cubicBezTo>
                    <a:pt x="645" y="6987"/>
                    <a:pt x="599" y="6943"/>
                    <a:pt x="599" y="6886"/>
                  </a:cubicBezTo>
                  <a:lnTo>
                    <a:pt x="599" y="4052"/>
                  </a:lnTo>
                  <a:cubicBezTo>
                    <a:pt x="599" y="3995"/>
                    <a:pt x="645" y="3951"/>
                    <a:pt x="700" y="3951"/>
                  </a:cubicBezTo>
                  <a:close/>
                  <a:moveTo>
                    <a:pt x="11311" y="3951"/>
                  </a:moveTo>
                  <a:cubicBezTo>
                    <a:pt x="11366" y="3951"/>
                    <a:pt x="11410" y="3995"/>
                    <a:pt x="11410" y="4052"/>
                  </a:cubicBezTo>
                  <a:lnTo>
                    <a:pt x="11410" y="6886"/>
                  </a:lnTo>
                  <a:cubicBezTo>
                    <a:pt x="11410" y="6943"/>
                    <a:pt x="11366" y="6987"/>
                    <a:pt x="11311" y="6987"/>
                  </a:cubicBezTo>
                  <a:lnTo>
                    <a:pt x="10073" y="6987"/>
                  </a:lnTo>
                  <a:cubicBezTo>
                    <a:pt x="10016" y="6987"/>
                    <a:pt x="9972" y="6943"/>
                    <a:pt x="9972" y="6886"/>
                  </a:cubicBezTo>
                  <a:lnTo>
                    <a:pt x="9972" y="4052"/>
                  </a:lnTo>
                  <a:cubicBezTo>
                    <a:pt x="9972" y="3995"/>
                    <a:pt x="10016" y="3951"/>
                    <a:pt x="10073" y="3951"/>
                  </a:cubicBezTo>
                  <a:close/>
                  <a:moveTo>
                    <a:pt x="5954" y="602"/>
                  </a:moveTo>
                  <a:cubicBezTo>
                    <a:pt x="6128" y="602"/>
                    <a:pt x="6302" y="711"/>
                    <a:pt x="6338" y="928"/>
                  </a:cubicBezTo>
                  <a:lnTo>
                    <a:pt x="6504" y="2453"/>
                  </a:lnTo>
                  <a:cubicBezTo>
                    <a:pt x="6504" y="2454"/>
                    <a:pt x="6504" y="2457"/>
                    <a:pt x="6504" y="2459"/>
                  </a:cubicBezTo>
                  <a:lnTo>
                    <a:pt x="7005" y="7076"/>
                  </a:lnTo>
                  <a:lnTo>
                    <a:pt x="7011" y="9921"/>
                  </a:lnTo>
                  <a:cubicBezTo>
                    <a:pt x="6692" y="9748"/>
                    <a:pt x="6334" y="9656"/>
                    <a:pt x="5958" y="9656"/>
                  </a:cubicBezTo>
                  <a:cubicBezTo>
                    <a:pt x="5589" y="9656"/>
                    <a:pt x="5223" y="9748"/>
                    <a:pt x="4900" y="9925"/>
                  </a:cubicBezTo>
                  <a:lnTo>
                    <a:pt x="4904" y="7076"/>
                  </a:lnTo>
                  <a:lnTo>
                    <a:pt x="5405" y="2459"/>
                  </a:lnTo>
                  <a:cubicBezTo>
                    <a:pt x="5405" y="2457"/>
                    <a:pt x="5405" y="2454"/>
                    <a:pt x="5407" y="2453"/>
                  </a:cubicBezTo>
                  <a:lnTo>
                    <a:pt x="5571" y="928"/>
                  </a:lnTo>
                  <a:cubicBezTo>
                    <a:pt x="5607" y="711"/>
                    <a:pt x="5780" y="602"/>
                    <a:pt x="5954" y="602"/>
                  </a:cubicBezTo>
                  <a:close/>
                  <a:moveTo>
                    <a:pt x="5958" y="10262"/>
                  </a:moveTo>
                  <a:cubicBezTo>
                    <a:pt x="6337" y="10262"/>
                    <a:pt x="6716" y="10391"/>
                    <a:pt x="7012" y="10649"/>
                  </a:cubicBezTo>
                  <a:lnTo>
                    <a:pt x="7017" y="13317"/>
                  </a:lnTo>
                  <a:lnTo>
                    <a:pt x="4898" y="13317"/>
                  </a:lnTo>
                  <a:lnTo>
                    <a:pt x="4898" y="10655"/>
                  </a:lnTo>
                  <a:cubicBezTo>
                    <a:pt x="5195" y="10393"/>
                    <a:pt x="5577" y="10262"/>
                    <a:pt x="5958" y="10262"/>
                  </a:cubicBezTo>
                  <a:close/>
                  <a:moveTo>
                    <a:pt x="4304" y="7860"/>
                  </a:moveTo>
                  <a:lnTo>
                    <a:pt x="4287" y="16634"/>
                  </a:lnTo>
                  <a:lnTo>
                    <a:pt x="2982" y="11496"/>
                  </a:lnTo>
                  <a:cubicBezTo>
                    <a:pt x="2916" y="11235"/>
                    <a:pt x="2884" y="10969"/>
                    <a:pt x="2884" y="10701"/>
                  </a:cubicBezTo>
                  <a:cubicBezTo>
                    <a:pt x="2884" y="9916"/>
                    <a:pt x="3167" y="9159"/>
                    <a:pt x="3685" y="8568"/>
                  </a:cubicBezTo>
                  <a:lnTo>
                    <a:pt x="4304" y="7860"/>
                  </a:lnTo>
                  <a:close/>
                  <a:moveTo>
                    <a:pt x="7018" y="13918"/>
                  </a:moveTo>
                  <a:lnTo>
                    <a:pt x="7026" y="18143"/>
                  </a:lnTo>
                  <a:lnTo>
                    <a:pt x="4884" y="18143"/>
                  </a:lnTo>
                  <a:lnTo>
                    <a:pt x="4892" y="13918"/>
                  </a:lnTo>
                  <a:close/>
                  <a:moveTo>
                    <a:pt x="1938" y="16325"/>
                  </a:moveTo>
                  <a:cubicBezTo>
                    <a:pt x="1993" y="16325"/>
                    <a:pt x="2039" y="16369"/>
                    <a:pt x="2039" y="16424"/>
                  </a:cubicBezTo>
                  <a:lnTo>
                    <a:pt x="2039" y="19260"/>
                  </a:lnTo>
                  <a:cubicBezTo>
                    <a:pt x="2039" y="19315"/>
                    <a:pt x="1993" y="19361"/>
                    <a:pt x="1938" y="19361"/>
                  </a:cubicBezTo>
                  <a:lnTo>
                    <a:pt x="700" y="19361"/>
                  </a:lnTo>
                  <a:cubicBezTo>
                    <a:pt x="645" y="19361"/>
                    <a:pt x="599" y="19315"/>
                    <a:pt x="599" y="19260"/>
                  </a:cubicBezTo>
                  <a:lnTo>
                    <a:pt x="599" y="16424"/>
                  </a:lnTo>
                  <a:cubicBezTo>
                    <a:pt x="599" y="16369"/>
                    <a:pt x="645" y="16325"/>
                    <a:pt x="700" y="16325"/>
                  </a:cubicBezTo>
                  <a:close/>
                  <a:moveTo>
                    <a:pt x="11311" y="16325"/>
                  </a:moveTo>
                  <a:cubicBezTo>
                    <a:pt x="11366" y="16325"/>
                    <a:pt x="11412" y="16369"/>
                    <a:pt x="11412" y="16424"/>
                  </a:cubicBezTo>
                  <a:lnTo>
                    <a:pt x="11412" y="19260"/>
                  </a:lnTo>
                  <a:cubicBezTo>
                    <a:pt x="11412" y="19315"/>
                    <a:pt x="11366" y="19361"/>
                    <a:pt x="11311" y="19361"/>
                  </a:cubicBezTo>
                  <a:lnTo>
                    <a:pt x="10073" y="19361"/>
                  </a:lnTo>
                  <a:cubicBezTo>
                    <a:pt x="10018" y="19361"/>
                    <a:pt x="9972" y="19315"/>
                    <a:pt x="9972" y="19260"/>
                  </a:cubicBezTo>
                  <a:lnTo>
                    <a:pt x="9972" y="16424"/>
                  </a:lnTo>
                  <a:cubicBezTo>
                    <a:pt x="9972" y="16369"/>
                    <a:pt x="10018" y="16325"/>
                    <a:pt x="10073" y="16325"/>
                  </a:cubicBezTo>
                  <a:close/>
                  <a:moveTo>
                    <a:pt x="7325" y="18744"/>
                  </a:moveTo>
                  <a:cubicBezTo>
                    <a:pt x="7836" y="18744"/>
                    <a:pt x="8275" y="19177"/>
                    <a:pt x="8275" y="19693"/>
                  </a:cubicBezTo>
                  <a:lnTo>
                    <a:pt x="8275" y="19882"/>
                  </a:lnTo>
                  <a:lnTo>
                    <a:pt x="3620" y="19882"/>
                  </a:lnTo>
                  <a:cubicBezTo>
                    <a:pt x="3574" y="19293"/>
                    <a:pt x="3967" y="18747"/>
                    <a:pt x="4584" y="18744"/>
                  </a:cubicBezTo>
                  <a:close/>
                  <a:moveTo>
                    <a:pt x="5954" y="1"/>
                  </a:moveTo>
                  <a:cubicBezTo>
                    <a:pt x="5828" y="1"/>
                    <a:pt x="5703" y="24"/>
                    <a:pt x="5587" y="70"/>
                  </a:cubicBezTo>
                  <a:lnTo>
                    <a:pt x="4164" y="378"/>
                  </a:lnTo>
                  <a:cubicBezTo>
                    <a:pt x="3814" y="454"/>
                    <a:pt x="3914" y="972"/>
                    <a:pt x="4226" y="972"/>
                  </a:cubicBezTo>
                  <a:cubicBezTo>
                    <a:pt x="4247" y="972"/>
                    <a:pt x="4269" y="970"/>
                    <a:pt x="4291" y="965"/>
                  </a:cubicBezTo>
                  <a:lnTo>
                    <a:pt x="4982" y="816"/>
                  </a:lnTo>
                  <a:lnTo>
                    <a:pt x="4982" y="816"/>
                  </a:lnTo>
                  <a:cubicBezTo>
                    <a:pt x="4907" y="1245"/>
                    <a:pt x="4886" y="1690"/>
                    <a:pt x="4838" y="2123"/>
                  </a:cubicBezTo>
                  <a:lnTo>
                    <a:pt x="1512" y="2123"/>
                  </a:lnTo>
                  <a:lnTo>
                    <a:pt x="1512" y="1567"/>
                  </a:lnTo>
                  <a:lnTo>
                    <a:pt x="2631" y="1325"/>
                  </a:lnTo>
                  <a:cubicBezTo>
                    <a:pt x="2984" y="1248"/>
                    <a:pt x="2898" y="730"/>
                    <a:pt x="2575" y="730"/>
                  </a:cubicBezTo>
                  <a:cubicBezTo>
                    <a:pt x="2552" y="730"/>
                    <a:pt x="2528" y="733"/>
                    <a:pt x="2504" y="738"/>
                  </a:cubicBezTo>
                  <a:lnTo>
                    <a:pt x="1148" y="1031"/>
                  </a:lnTo>
                  <a:cubicBezTo>
                    <a:pt x="1010" y="1061"/>
                    <a:pt x="912" y="1183"/>
                    <a:pt x="912" y="1325"/>
                  </a:cubicBezTo>
                  <a:lnTo>
                    <a:pt x="912" y="2423"/>
                  </a:lnTo>
                  <a:cubicBezTo>
                    <a:pt x="912" y="2589"/>
                    <a:pt x="1047" y="2722"/>
                    <a:pt x="1212" y="2722"/>
                  </a:cubicBezTo>
                  <a:lnTo>
                    <a:pt x="4774" y="2722"/>
                  </a:lnTo>
                  <a:lnTo>
                    <a:pt x="4509" y="5169"/>
                  </a:lnTo>
                  <a:lnTo>
                    <a:pt x="2640" y="5169"/>
                  </a:lnTo>
                  <a:lnTo>
                    <a:pt x="2640" y="4052"/>
                  </a:lnTo>
                  <a:cubicBezTo>
                    <a:pt x="2640" y="3664"/>
                    <a:pt x="2326" y="3350"/>
                    <a:pt x="1938" y="3350"/>
                  </a:cubicBezTo>
                  <a:lnTo>
                    <a:pt x="702" y="3350"/>
                  </a:lnTo>
                  <a:cubicBezTo>
                    <a:pt x="314" y="3350"/>
                    <a:pt x="0" y="3666"/>
                    <a:pt x="0" y="4052"/>
                  </a:cubicBezTo>
                  <a:lnTo>
                    <a:pt x="0" y="6886"/>
                  </a:lnTo>
                  <a:cubicBezTo>
                    <a:pt x="0" y="7274"/>
                    <a:pt x="314" y="7588"/>
                    <a:pt x="702" y="7588"/>
                  </a:cubicBezTo>
                  <a:lnTo>
                    <a:pt x="1938" y="7588"/>
                  </a:lnTo>
                  <a:cubicBezTo>
                    <a:pt x="2326" y="7588"/>
                    <a:pt x="2640" y="7274"/>
                    <a:pt x="2640" y="6886"/>
                  </a:cubicBezTo>
                  <a:lnTo>
                    <a:pt x="2640" y="6099"/>
                  </a:lnTo>
                  <a:lnTo>
                    <a:pt x="4048" y="7240"/>
                  </a:lnTo>
                  <a:lnTo>
                    <a:pt x="3233" y="8173"/>
                  </a:lnTo>
                  <a:cubicBezTo>
                    <a:pt x="2412" y="9114"/>
                    <a:pt x="2095" y="10433"/>
                    <a:pt x="2401" y="11643"/>
                  </a:cubicBezTo>
                  <a:lnTo>
                    <a:pt x="3898" y="17542"/>
                  </a:lnTo>
                  <a:lnTo>
                    <a:pt x="2640" y="17542"/>
                  </a:lnTo>
                  <a:lnTo>
                    <a:pt x="2640" y="16424"/>
                  </a:lnTo>
                  <a:cubicBezTo>
                    <a:pt x="2640" y="16038"/>
                    <a:pt x="2326" y="15724"/>
                    <a:pt x="1938" y="15724"/>
                  </a:cubicBezTo>
                  <a:lnTo>
                    <a:pt x="700" y="15724"/>
                  </a:lnTo>
                  <a:cubicBezTo>
                    <a:pt x="314" y="15724"/>
                    <a:pt x="0" y="16038"/>
                    <a:pt x="0" y="16424"/>
                  </a:cubicBezTo>
                  <a:lnTo>
                    <a:pt x="0" y="19260"/>
                  </a:lnTo>
                  <a:cubicBezTo>
                    <a:pt x="0" y="19646"/>
                    <a:pt x="314" y="19960"/>
                    <a:pt x="700" y="19960"/>
                  </a:cubicBezTo>
                  <a:lnTo>
                    <a:pt x="1938" y="19960"/>
                  </a:lnTo>
                  <a:cubicBezTo>
                    <a:pt x="2326" y="19960"/>
                    <a:pt x="2640" y="19646"/>
                    <a:pt x="2640" y="19260"/>
                  </a:cubicBezTo>
                  <a:lnTo>
                    <a:pt x="2640" y="18141"/>
                  </a:lnTo>
                  <a:lnTo>
                    <a:pt x="4051" y="18141"/>
                  </a:lnTo>
                  <a:lnTo>
                    <a:pt x="4072" y="18226"/>
                  </a:lnTo>
                  <a:cubicBezTo>
                    <a:pt x="3461" y="18434"/>
                    <a:pt x="3021" y="19013"/>
                    <a:pt x="3021" y="19693"/>
                  </a:cubicBezTo>
                  <a:lnTo>
                    <a:pt x="3021" y="20181"/>
                  </a:lnTo>
                  <a:cubicBezTo>
                    <a:pt x="3021" y="20347"/>
                    <a:pt x="3155" y="20481"/>
                    <a:pt x="3322" y="20481"/>
                  </a:cubicBezTo>
                  <a:lnTo>
                    <a:pt x="8575" y="20481"/>
                  </a:lnTo>
                  <a:cubicBezTo>
                    <a:pt x="8742" y="20481"/>
                    <a:pt x="8875" y="20347"/>
                    <a:pt x="8875" y="20181"/>
                  </a:cubicBezTo>
                  <a:lnTo>
                    <a:pt x="8875" y="19693"/>
                  </a:lnTo>
                  <a:cubicBezTo>
                    <a:pt x="8875" y="19018"/>
                    <a:pt x="8442" y="18442"/>
                    <a:pt x="7838" y="18230"/>
                  </a:cubicBezTo>
                  <a:lnTo>
                    <a:pt x="7859" y="18141"/>
                  </a:lnTo>
                  <a:lnTo>
                    <a:pt x="9373" y="18141"/>
                  </a:lnTo>
                  <a:lnTo>
                    <a:pt x="9373" y="19260"/>
                  </a:lnTo>
                  <a:cubicBezTo>
                    <a:pt x="9373" y="19646"/>
                    <a:pt x="9687" y="19960"/>
                    <a:pt x="10073" y="19960"/>
                  </a:cubicBezTo>
                  <a:lnTo>
                    <a:pt x="11311" y="19960"/>
                  </a:lnTo>
                  <a:cubicBezTo>
                    <a:pt x="11697" y="19960"/>
                    <a:pt x="12013" y="19646"/>
                    <a:pt x="12013" y="19260"/>
                  </a:cubicBezTo>
                  <a:lnTo>
                    <a:pt x="12013" y="16424"/>
                  </a:lnTo>
                  <a:cubicBezTo>
                    <a:pt x="12013" y="16038"/>
                    <a:pt x="11697" y="15724"/>
                    <a:pt x="11311" y="15724"/>
                  </a:cubicBezTo>
                  <a:lnTo>
                    <a:pt x="10073" y="15724"/>
                  </a:lnTo>
                  <a:cubicBezTo>
                    <a:pt x="9687" y="15724"/>
                    <a:pt x="9373" y="16038"/>
                    <a:pt x="9373" y="16424"/>
                  </a:cubicBezTo>
                  <a:lnTo>
                    <a:pt x="9373" y="17542"/>
                  </a:lnTo>
                  <a:lnTo>
                    <a:pt x="8013" y="17542"/>
                  </a:lnTo>
                  <a:lnTo>
                    <a:pt x="9113" y="13204"/>
                  </a:lnTo>
                  <a:cubicBezTo>
                    <a:pt x="9170" y="12980"/>
                    <a:pt x="8987" y="12837"/>
                    <a:pt x="8810" y="12837"/>
                  </a:cubicBezTo>
                  <a:cubicBezTo>
                    <a:pt x="8689" y="12837"/>
                    <a:pt x="8570" y="12903"/>
                    <a:pt x="8532" y="13055"/>
                  </a:cubicBezTo>
                  <a:lnTo>
                    <a:pt x="7623" y="16634"/>
                  </a:lnTo>
                  <a:lnTo>
                    <a:pt x="7607" y="7860"/>
                  </a:lnTo>
                  <a:lnTo>
                    <a:pt x="8226" y="8568"/>
                  </a:lnTo>
                  <a:cubicBezTo>
                    <a:pt x="8923" y="9357"/>
                    <a:pt x="9191" y="10475"/>
                    <a:pt x="8927" y="11494"/>
                  </a:cubicBezTo>
                  <a:cubicBezTo>
                    <a:pt x="8872" y="11714"/>
                    <a:pt x="9058" y="11860"/>
                    <a:pt x="9236" y="11860"/>
                  </a:cubicBezTo>
                  <a:cubicBezTo>
                    <a:pt x="9355" y="11860"/>
                    <a:pt x="9471" y="11795"/>
                    <a:pt x="9509" y="11643"/>
                  </a:cubicBezTo>
                  <a:cubicBezTo>
                    <a:pt x="9822" y="10436"/>
                    <a:pt x="9503" y="9109"/>
                    <a:pt x="8677" y="8173"/>
                  </a:cubicBezTo>
                  <a:lnTo>
                    <a:pt x="7850" y="7226"/>
                  </a:lnTo>
                  <a:lnTo>
                    <a:pt x="9373" y="6043"/>
                  </a:lnTo>
                  <a:lnTo>
                    <a:pt x="9373" y="6888"/>
                  </a:lnTo>
                  <a:cubicBezTo>
                    <a:pt x="9373" y="7274"/>
                    <a:pt x="9687" y="7588"/>
                    <a:pt x="10073" y="7588"/>
                  </a:cubicBezTo>
                  <a:lnTo>
                    <a:pt x="11311" y="7588"/>
                  </a:lnTo>
                  <a:cubicBezTo>
                    <a:pt x="11697" y="7588"/>
                    <a:pt x="12013" y="7274"/>
                    <a:pt x="12013" y="6888"/>
                  </a:cubicBezTo>
                  <a:lnTo>
                    <a:pt x="12013" y="4052"/>
                  </a:lnTo>
                  <a:cubicBezTo>
                    <a:pt x="12013" y="3666"/>
                    <a:pt x="11697" y="3350"/>
                    <a:pt x="11311" y="3350"/>
                  </a:cubicBezTo>
                  <a:lnTo>
                    <a:pt x="10073" y="3350"/>
                  </a:lnTo>
                  <a:cubicBezTo>
                    <a:pt x="9687" y="3350"/>
                    <a:pt x="9373" y="3666"/>
                    <a:pt x="9373" y="4052"/>
                  </a:cubicBezTo>
                  <a:lnTo>
                    <a:pt x="9373" y="5169"/>
                  </a:lnTo>
                  <a:lnTo>
                    <a:pt x="7401" y="5169"/>
                  </a:lnTo>
                  <a:lnTo>
                    <a:pt x="7136" y="2724"/>
                  </a:lnTo>
                  <a:lnTo>
                    <a:pt x="10698" y="2724"/>
                  </a:lnTo>
                  <a:cubicBezTo>
                    <a:pt x="10864" y="2724"/>
                    <a:pt x="10998" y="2589"/>
                    <a:pt x="10998" y="2423"/>
                  </a:cubicBezTo>
                  <a:lnTo>
                    <a:pt x="10998" y="1325"/>
                  </a:lnTo>
                  <a:cubicBezTo>
                    <a:pt x="10998" y="1183"/>
                    <a:pt x="10899" y="1061"/>
                    <a:pt x="10761" y="1031"/>
                  </a:cubicBezTo>
                  <a:lnTo>
                    <a:pt x="6337" y="76"/>
                  </a:lnTo>
                  <a:cubicBezTo>
                    <a:pt x="6217" y="26"/>
                    <a:pt x="6086" y="1"/>
                    <a:pt x="5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73"/>
            <p:cNvSpPr/>
            <p:nvPr/>
          </p:nvSpPr>
          <p:spPr>
            <a:xfrm>
              <a:off x="6036735" y="4264710"/>
              <a:ext cx="13398" cy="141653"/>
            </a:xfrm>
            <a:custGeom>
              <a:avLst/>
              <a:gdLst/>
              <a:ahLst/>
              <a:cxnLst/>
              <a:rect l="l" t="t" r="r" b="b"/>
              <a:pathLst>
                <a:path w="602" h="6365" extrusionOk="0">
                  <a:moveTo>
                    <a:pt x="301" y="0"/>
                  </a:moveTo>
                  <a:cubicBezTo>
                    <a:pt x="136" y="0"/>
                    <a:pt x="1" y="135"/>
                    <a:pt x="1" y="300"/>
                  </a:cubicBezTo>
                  <a:lnTo>
                    <a:pt x="1" y="6067"/>
                  </a:lnTo>
                  <a:cubicBezTo>
                    <a:pt x="8" y="6265"/>
                    <a:pt x="154" y="6364"/>
                    <a:pt x="301" y="6364"/>
                  </a:cubicBezTo>
                  <a:cubicBezTo>
                    <a:pt x="448" y="6364"/>
                    <a:pt x="595" y="6265"/>
                    <a:pt x="601" y="6067"/>
                  </a:cubicBezTo>
                  <a:lnTo>
                    <a:pt x="601" y="300"/>
                  </a:lnTo>
                  <a:cubicBezTo>
                    <a:pt x="601" y="135"/>
                    <a:pt x="467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73"/>
            <p:cNvSpPr/>
            <p:nvPr/>
          </p:nvSpPr>
          <p:spPr>
            <a:xfrm>
              <a:off x="5998456" y="4344071"/>
              <a:ext cx="13375" cy="141653"/>
            </a:xfrm>
            <a:custGeom>
              <a:avLst/>
              <a:gdLst/>
              <a:ahLst/>
              <a:cxnLst/>
              <a:rect l="l" t="t" r="r" b="b"/>
              <a:pathLst>
                <a:path w="601" h="6365" extrusionOk="0">
                  <a:moveTo>
                    <a:pt x="301" y="1"/>
                  </a:moveTo>
                  <a:cubicBezTo>
                    <a:pt x="135" y="1"/>
                    <a:pt x="0" y="135"/>
                    <a:pt x="0" y="301"/>
                  </a:cubicBezTo>
                  <a:lnTo>
                    <a:pt x="0" y="6067"/>
                  </a:lnTo>
                  <a:cubicBezTo>
                    <a:pt x="7" y="6266"/>
                    <a:pt x="154" y="6365"/>
                    <a:pt x="301" y="6365"/>
                  </a:cubicBezTo>
                  <a:cubicBezTo>
                    <a:pt x="447" y="6365"/>
                    <a:pt x="594" y="6266"/>
                    <a:pt x="601" y="6067"/>
                  </a:cubicBezTo>
                  <a:lnTo>
                    <a:pt x="601" y="301"/>
                  </a:lnTo>
                  <a:cubicBezTo>
                    <a:pt x="601" y="135"/>
                    <a:pt x="466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73"/>
            <p:cNvSpPr/>
            <p:nvPr/>
          </p:nvSpPr>
          <p:spPr>
            <a:xfrm>
              <a:off x="6408883" y="4344071"/>
              <a:ext cx="13375" cy="141653"/>
            </a:xfrm>
            <a:custGeom>
              <a:avLst/>
              <a:gdLst/>
              <a:ahLst/>
              <a:cxnLst/>
              <a:rect l="l" t="t" r="r" b="b"/>
              <a:pathLst>
                <a:path w="601" h="6365" extrusionOk="0">
                  <a:moveTo>
                    <a:pt x="301" y="1"/>
                  </a:moveTo>
                  <a:cubicBezTo>
                    <a:pt x="135" y="1"/>
                    <a:pt x="0" y="135"/>
                    <a:pt x="0" y="301"/>
                  </a:cubicBezTo>
                  <a:lnTo>
                    <a:pt x="0" y="6067"/>
                  </a:lnTo>
                  <a:cubicBezTo>
                    <a:pt x="7" y="6266"/>
                    <a:pt x="154" y="6365"/>
                    <a:pt x="301" y="6365"/>
                  </a:cubicBezTo>
                  <a:cubicBezTo>
                    <a:pt x="447" y="6365"/>
                    <a:pt x="594" y="6266"/>
                    <a:pt x="601" y="6067"/>
                  </a:cubicBezTo>
                  <a:lnTo>
                    <a:pt x="601" y="301"/>
                  </a:lnTo>
                  <a:cubicBezTo>
                    <a:pt x="601" y="135"/>
                    <a:pt x="466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73"/>
            <p:cNvSpPr/>
            <p:nvPr/>
          </p:nvSpPr>
          <p:spPr>
            <a:xfrm>
              <a:off x="6370582" y="4264710"/>
              <a:ext cx="13398" cy="141653"/>
            </a:xfrm>
            <a:custGeom>
              <a:avLst/>
              <a:gdLst/>
              <a:ahLst/>
              <a:cxnLst/>
              <a:rect l="l" t="t" r="r" b="b"/>
              <a:pathLst>
                <a:path w="602" h="6365" extrusionOk="0">
                  <a:moveTo>
                    <a:pt x="301" y="0"/>
                  </a:moveTo>
                  <a:cubicBezTo>
                    <a:pt x="136" y="0"/>
                    <a:pt x="1" y="135"/>
                    <a:pt x="1" y="300"/>
                  </a:cubicBezTo>
                  <a:lnTo>
                    <a:pt x="1" y="6067"/>
                  </a:lnTo>
                  <a:cubicBezTo>
                    <a:pt x="8" y="6265"/>
                    <a:pt x="155" y="6364"/>
                    <a:pt x="301" y="6364"/>
                  </a:cubicBezTo>
                  <a:cubicBezTo>
                    <a:pt x="448" y="6364"/>
                    <a:pt x="595" y="6265"/>
                    <a:pt x="601" y="6067"/>
                  </a:cubicBezTo>
                  <a:lnTo>
                    <a:pt x="601" y="300"/>
                  </a:lnTo>
                  <a:cubicBezTo>
                    <a:pt x="601" y="135"/>
                    <a:pt x="467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6" name="Google Shape;2106;p73"/>
          <p:cNvSpPr/>
          <p:nvPr/>
        </p:nvSpPr>
        <p:spPr>
          <a:xfrm>
            <a:off x="1391093" y="1957467"/>
            <a:ext cx="456806" cy="455782"/>
          </a:xfrm>
          <a:custGeom>
            <a:avLst/>
            <a:gdLst/>
            <a:ahLst/>
            <a:cxnLst/>
            <a:rect l="l" t="t" r="r" b="b"/>
            <a:pathLst>
              <a:path w="20526" h="20480" extrusionOk="0">
                <a:moveTo>
                  <a:pt x="4265" y="605"/>
                </a:moveTo>
                <a:cubicBezTo>
                  <a:pt x="4521" y="605"/>
                  <a:pt x="4776" y="766"/>
                  <a:pt x="4832" y="1054"/>
                </a:cubicBezTo>
                <a:lnTo>
                  <a:pt x="5907" y="6568"/>
                </a:lnTo>
                <a:cubicBezTo>
                  <a:pt x="5535" y="6571"/>
                  <a:pt x="5149" y="6604"/>
                  <a:pt x="4764" y="6667"/>
                </a:cubicBezTo>
                <a:lnTo>
                  <a:pt x="3712" y="1273"/>
                </a:lnTo>
                <a:cubicBezTo>
                  <a:pt x="3684" y="1124"/>
                  <a:pt x="3715" y="973"/>
                  <a:pt x="3799" y="847"/>
                </a:cubicBezTo>
                <a:cubicBezTo>
                  <a:pt x="3911" y="682"/>
                  <a:pt x="4088" y="605"/>
                  <a:pt x="4265" y="605"/>
                </a:cubicBezTo>
                <a:close/>
                <a:moveTo>
                  <a:pt x="2708" y="1701"/>
                </a:moveTo>
                <a:cubicBezTo>
                  <a:pt x="2964" y="1701"/>
                  <a:pt x="3219" y="1862"/>
                  <a:pt x="3272" y="2151"/>
                </a:cubicBezTo>
                <a:lnTo>
                  <a:pt x="4176" y="6785"/>
                </a:lnTo>
                <a:cubicBezTo>
                  <a:pt x="3796" y="6875"/>
                  <a:pt x="3427" y="6992"/>
                  <a:pt x="3082" y="7134"/>
                </a:cubicBezTo>
                <a:lnTo>
                  <a:pt x="2421" y="3740"/>
                </a:lnTo>
                <a:cubicBezTo>
                  <a:pt x="2421" y="3740"/>
                  <a:pt x="2419" y="3738"/>
                  <a:pt x="2419" y="3738"/>
                </a:cubicBezTo>
                <a:lnTo>
                  <a:pt x="2152" y="2370"/>
                </a:lnTo>
                <a:cubicBezTo>
                  <a:pt x="2123" y="2221"/>
                  <a:pt x="2154" y="2070"/>
                  <a:pt x="2240" y="1944"/>
                </a:cubicBezTo>
                <a:cubicBezTo>
                  <a:pt x="2352" y="1778"/>
                  <a:pt x="2530" y="1701"/>
                  <a:pt x="2708" y="1701"/>
                </a:cubicBezTo>
                <a:close/>
                <a:moveTo>
                  <a:pt x="16250" y="2655"/>
                </a:moveTo>
                <a:cubicBezTo>
                  <a:pt x="16287" y="2655"/>
                  <a:pt x="16324" y="2658"/>
                  <a:pt x="16362" y="2666"/>
                </a:cubicBezTo>
                <a:cubicBezTo>
                  <a:pt x="16666" y="2725"/>
                  <a:pt x="16873" y="3026"/>
                  <a:pt x="16813" y="3330"/>
                </a:cubicBezTo>
                <a:lnTo>
                  <a:pt x="15761" y="8725"/>
                </a:lnTo>
                <a:cubicBezTo>
                  <a:pt x="15376" y="8663"/>
                  <a:pt x="14990" y="8628"/>
                  <a:pt x="14618" y="8625"/>
                </a:cubicBezTo>
                <a:lnTo>
                  <a:pt x="15694" y="3113"/>
                </a:lnTo>
                <a:cubicBezTo>
                  <a:pt x="15746" y="2842"/>
                  <a:pt x="15984" y="2655"/>
                  <a:pt x="16250" y="2655"/>
                </a:cubicBezTo>
                <a:close/>
                <a:moveTo>
                  <a:pt x="17811" y="3752"/>
                </a:moveTo>
                <a:cubicBezTo>
                  <a:pt x="17848" y="3752"/>
                  <a:pt x="17884" y="3755"/>
                  <a:pt x="17921" y="3762"/>
                </a:cubicBezTo>
                <a:cubicBezTo>
                  <a:pt x="18226" y="3822"/>
                  <a:pt x="18433" y="4122"/>
                  <a:pt x="18373" y="4427"/>
                </a:cubicBezTo>
                <a:lnTo>
                  <a:pt x="17443" y="9192"/>
                </a:lnTo>
                <a:cubicBezTo>
                  <a:pt x="17098" y="9051"/>
                  <a:pt x="16729" y="8933"/>
                  <a:pt x="16349" y="8843"/>
                </a:cubicBezTo>
                <a:lnTo>
                  <a:pt x="17253" y="4210"/>
                </a:lnTo>
                <a:lnTo>
                  <a:pt x="17253" y="4208"/>
                </a:lnTo>
                <a:cubicBezTo>
                  <a:pt x="17307" y="3939"/>
                  <a:pt x="17545" y="3752"/>
                  <a:pt x="17811" y="3752"/>
                </a:cubicBezTo>
                <a:close/>
                <a:moveTo>
                  <a:pt x="9721" y="5170"/>
                </a:moveTo>
                <a:cubicBezTo>
                  <a:pt x="10038" y="5170"/>
                  <a:pt x="10361" y="5401"/>
                  <a:pt x="10298" y="5805"/>
                </a:cubicBezTo>
                <a:lnTo>
                  <a:pt x="10143" y="6805"/>
                </a:lnTo>
                <a:cubicBezTo>
                  <a:pt x="9774" y="7049"/>
                  <a:pt x="9567" y="7517"/>
                  <a:pt x="9635" y="7955"/>
                </a:cubicBezTo>
                <a:lnTo>
                  <a:pt x="9800" y="9016"/>
                </a:lnTo>
                <a:lnTo>
                  <a:pt x="9799" y="9019"/>
                </a:lnTo>
                <a:cubicBezTo>
                  <a:pt x="9668" y="9855"/>
                  <a:pt x="9558" y="10678"/>
                  <a:pt x="9158" y="11439"/>
                </a:cubicBezTo>
                <a:cubicBezTo>
                  <a:pt x="9134" y="10508"/>
                  <a:pt x="8879" y="9570"/>
                  <a:pt x="8702" y="8659"/>
                </a:cubicBezTo>
                <a:lnTo>
                  <a:pt x="9170" y="5635"/>
                </a:lnTo>
                <a:cubicBezTo>
                  <a:pt x="9221" y="5315"/>
                  <a:pt x="9469" y="5170"/>
                  <a:pt x="9721" y="5170"/>
                </a:cubicBezTo>
                <a:close/>
                <a:moveTo>
                  <a:pt x="8188" y="9166"/>
                </a:moveTo>
                <a:cubicBezTo>
                  <a:pt x="8283" y="9648"/>
                  <a:pt x="8383" y="10131"/>
                  <a:pt x="8470" y="10613"/>
                </a:cubicBezTo>
                <a:lnTo>
                  <a:pt x="2224" y="11833"/>
                </a:lnTo>
                <a:lnTo>
                  <a:pt x="1943" y="10384"/>
                </a:lnTo>
                <a:lnTo>
                  <a:pt x="1943" y="10384"/>
                </a:lnTo>
                <a:cubicBezTo>
                  <a:pt x="2502" y="10526"/>
                  <a:pt x="3088" y="10598"/>
                  <a:pt x="3689" y="10598"/>
                </a:cubicBezTo>
                <a:cubicBezTo>
                  <a:pt x="5279" y="10598"/>
                  <a:pt x="6903" y="10113"/>
                  <a:pt x="8188" y="9166"/>
                </a:cubicBezTo>
                <a:close/>
                <a:moveTo>
                  <a:pt x="14393" y="3085"/>
                </a:moveTo>
                <a:cubicBezTo>
                  <a:pt x="14430" y="3085"/>
                  <a:pt x="14467" y="3089"/>
                  <a:pt x="14505" y="3096"/>
                </a:cubicBezTo>
                <a:cubicBezTo>
                  <a:pt x="14819" y="3157"/>
                  <a:pt x="14992" y="3459"/>
                  <a:pt x="14955" y="3761"/>
                </a:cubicBezTo>
                <a:lnTo>
                  <a:pt x="14002" y="8649"/>
                </a:lnTo>
                <a:cubicBezTo>
                  <a:pt x="13789" y="8669"/>
                  <a:pt x="13584" y="8700"/>
                  <a:pt x="13389" y="8744"/>
                </a:cubicBezTo>
                <a:cubicBezTo>
                  <a:pt x="13036" y="8823"/>
                  <a:pt x="13127" y="9338"/>
                  <a:pt x="13449" y="9338"/>
                </a:cubicBezTo>
                <a:cubicBezTo>
                  <a:pt x="13472" y="9338"/>
                  <a:pt x="13496" y="9335"/>
                  <a:pt x="13521" y="9330"/>
                </a:cubicBezTo>
                <a:cubicBezTo>
                  <a:pt x="13890" y="9247"/>
                  <a:pt x="14282" y="9207"/>
                  <a:pt x="14682" y="9207"/>
                </a:cubicBezTo>
                <a:cubicBezTo>
                  <a:pt x="15894" y="9207"/>
                  <a:pt x="17179" y="9574"/>
                  <a:pt x="18122" y="10227"/>
                </a:cubicBezTo>
                <a:cubicBezTo>
                  <a:pt x="18175" y="10265"/>
                  <a:pt x="18231" y="10281"/>
                  <a:pt x="18283" y="10281"/>
                </a:cubicBezTo>
                <a:cubicBezTo>
                  <a:pt x="18534" y="10281"/>
                  <a:pt x="18733" y="9920"/>
                  <a:pt x="18463" y="9734"/>
                </a:cubicBezTo>
                <a:cubicBezTo>
                  <a:pt x="18321" y="9635"/>
                  <a:pt x="18168" y="9541"/>
                  <a:pt x="18004" y="9454"/>
                </a:cubicBezTo>
                <a:lnTo>
                  <a:pt x="18695" y="5912"/>
                </a:lnTo>
                <a:lnTo>
                  <a:pt x="18695" y="5910"/>
                </a:lnTo>
                <a:cubicBezTo>
                  <a:pt x="18749" y="5642"/>
                  <a:pt x="18987" y="5454"/>
                  <a:pt x="19255" y="5454"/>
                </a:cubicBezTo>
                <a:cubicBezTo>
                  <a:pt x="19291" y="5454"/>
                  <a:pt x="19327" y="5457"/>
                  <a:pt x="19364" y="5465"/>
                </a:cubicBezTo>
                <a:cubicBezTo>
                  <a:pt x="19668" y="5524"/>
                  <a:pt x="19874" y="5826"/>
                  <a:pt x="19815" y="6131"/>
                </a:cubicBezTo>
                <a:lnTo>
                  <a:pt x="18713" y="11782"/>
                </a:lnTo>
                <a:cubicBezTo>
                  <a:pt x="18115" y="11965"/>
                  <a:pt x="17478" y="12054"/>
                  <a:pt x="16834" y="12054"/>
                </a:cubicBezTo>
                <a:cubicBezTo>
                  <a:pt x="15263" y="12054"/>
                  <a:pt x="13651" y="11527"/>
                  <a:pt x="12466" y="10563"/>
                </a:cubicBezTo>
                <a:lnTo>
                  <a:pt x="13835" y="3542"/>
                </a:lnTo>
                <a:cubicBezTo>
                  <a:pt x="13888" y="3273"/>
                  <a:pt x="14126" y="3085"/>
                  <a:pt x="14393" y="3085"/>
                </a:cubicBezTo>
                <a:close/>
                <a:moveTo>
                  <a:pt x="10803" y="7229"/>
                </a:moveTo>
                <a:cubicBezTo>
                  <a:pt x="11055" y="7229"/>
                  <a:pt x="11305" y="7375"/>
                  <a:pt x="11355" y="7694"/>
                </a:cubicBezTo>
                <a:lnTo>
                  <a:pt x="11825" y="10716"/>
                </a:lnTo>
                <a:cubicBezTo>
                  <a:pt x="11646" y="11629"/>
                  <a:pt x="11392" y="12565"/>
                  <a:pt x="11367" y="13498"/>
                </a:cubicBezTo>
                <a:cubicBezTo>
                  <a:pt x="11118" y="13023"/>
                  <a:pt x="10951" y="12513"/>
                  <a:pt x="10868" y="11985"/>
                </a:cubicBezTo>
                <a:lnTo>
                  <a:pt x="10227" y="7864"/>
                </a:lnTo>
                <a:cubicBezTo>
                  <a:pt x="10164" y="7458"/>
                  <a:pt x="10486" y="7229"/>
                  <a:pt x="10803" y="7229"/>
                </a:cubicBezTo>
                <a:close/>
                <a:moveTo>
                  <a:pt x="8547" y="11211"/>
                </a:moveTo>
                <a:lnTo>
                  <a:pt x="8547" y="11211"/>
                </a:lnTo>
                <a:cubicBezTo>
                  <a:pt x="8579" y="11663"/>
                  <a:pt x="8555" y="12116"/>
                  <a:pt x="8475" y="12565"/>
                </a:cubicBezTo>
                <a:cubicBezTo>
                  <a:pt x="8027" y="12479"/>
                  <a:pt x="7567" y="12437"/>
                  <a:pt x="7106" y="12437"/>
                </a:cubicBezTo>
                <a:cubicBezTo>
                  <a:pt x="5634" y="12437"/>
                  <a:pt x="4143" y="12865"/>
                  <a:pt x="2926" y="13661"/>
                </a:cubicBezTo>
                <a:cubicBezTo>
                  <a:pt x="2687" y="13264"/>
                  <a:pt x="2502" y="12847"/>
                  <a:pt x="2368" y="12415"/>
                </a:cubicBezTo>
                <a:lnTo>
                  <a:pt x="8547" y="11211"/>
                </a:lnTo>
                <a:close/>
                <a:moveTo>
                  <a:pt x="12337" y="11223"/>
                </a:moveTo>
                <a:cubicBezTo>
                  <a:pt x="13582" y="12143"/>
                  <a:pt x="15224" y="12655"/>
                  <a:pt x="16835" y="12655"/>
                </a:cubicBezTo>
                <a:cubicBezTo>
                  <a:pt x="17430" y="12655"/>
                  <a:pt x="18020" y="12586"/>
                  <a:pt x="18584" y="12441"/>
                </a:cubicBezTo>
                <a:lnTo>
                  <a:pt x="18584" y="12441"/>
                </a:lnTo>
                <a:lnTo>
                  <a:pt x="18301" y="13890"/>
                </a:lnTo>
                <a:lnTo>
                  <a:pt x="12055" y="12672"/>
                </a:lnTo>
                <a:cubicBezTo>
                  <a:pt x="12144" y="12188"/>
                  <a:pt x="12244" y="11706"/>
                  <a:pt x="12337" y="11223"/>
                </a:cubicBezTo>
                <a:close/>
                <a:moveTo>
                  <a:pt x="7116" y="13040"/>
                </a:moveTo>
                <a:cubicBezTo>
                  <a:pt x="7540" y="13040"/>
                  <a:pt x="7956" y="13078"/>
                  <a:pt x="8358" y="13155"/>
                </a:cubicBezTo>
                <a:cubicBezTo>
                  <a:pt x="8265" y="13766"/>
                  <a:pt x="8322" y="14296"/>
                  <a:pt x="8527" y="14734"/>
                </a:cubicBezTo>
                <a:lnTo>
                  <a:pt x="3671" y="15681"/>
                </a:lnTo>
                <a:cubicBezTo>
                  <a:pt x="3683" y="15137"/>
                  <a:pt x="3517" y="14635"/>
                  <a:pt x="3246" y="14169"/>
                </a:cubicBezTo>
                <a:cubicBezTo>
                  <a:pt x="3966" y="13697"/>
                  <a:pt x="4812" y="13357"/>
                  <a:pt x="5710" y="13180"/>
                </a:cubicBezTo>
                <a:cubicBezTo>
                  <a:pt x="6178" y="13086"/>
                  <a:pt x="6651" y="13040"/>
                  <a:pt x="7116" y="13040"/>
                </a:cubicBezTo>
                <a:close/>
                <a:moveTo>
                  <a:pt x="11979" y="13270"/>
                </a:moveTo>
                <a:lnTo>
                  <a:pt x="18157" y="14474"/>
                </a:lnTo>
                <a:cubicBezTo>
                  <a:pt x="18025" y="14905"/>
                  <a:pt x="17838" y="15321"/>
                  <a:pt x="17599" y="15720"/>
                </a:cubicBezTo>
                <a:cubicBezTo>
                  <a:pt x="16382" y="14923"/>
                  <a:pt x="14891" y="14495"/>
                  <a:pt x="13419" y="14495"/>
                </a:cubicBezTo>
                <a:cubicBezTo>
                  <a:pt x="12958" y="14495"/>
                  <a:pt x="12500" y="14537"/>
                  <a:pt x="12052" y="14623"/>
                </a:cubicBezTo>
                <a:cubicBezTo>
                  <a:pt x="11971" y="14174"/>
                  <a:pt x="11946" y="13722"/>
                  <a:pt x="11979" y="13270"/>
                </a:cubicBezTo>
                <a:close/>
                <a:moveTo>
                  <a:pt x="13410" y="15097"/>
                </a:moveTo>
                <a:cubicBezTo>
                  <a:pt x="13876" y="15097"/>
                  <a:pt x="14349" y="15144"/>
                  <a:pt x="14817" y="15237"/>
                </a:cubicBezTo>
                <a:cubicBezTo>
                  <a:pt x="15715" y="15415"/>
                  <a:pt x="16561" y="15755"/>
                  <a:pt x="17281" y="16227"/>
                </a:cubicBezTo>
                <a:cubicBezTo>
                  <a:pt x="17014" y="16683"/>
                  <a:pt x="16826" y="17204"/>
                  <a:pt x="16856" y="17740"/>
                </a:cubicBezTo>
                <a:lnTo>
                  <a:pt x="11998" y="16792"/>
                </a:lnTo>
                <a:cubicBezTo>
                  <a:pt x="12205" y="16354"/>
                  <a:pt x="12262" y="15824"/>
                  <a:pt x="12167" y="15212"/>
                </a:cubicBezTo>
                <a:cubicBezTo>
                  <a:pt x="12570" y="15136"/>
                  <a:pt x="12987" y="15097"/>
                  <a:pt x="13410" y="15097"/>
                </a:cubicBezTo>
                <a:close/>
                <a:moveTo>
                  <a:pt x="9307" y="15194"/>
                </a:moveTo>
                <a:cubicBezTo>
                  <a:pt x="9330" y="15194"/>
                  <a:pt x="9350" y="15208"/>
                  <a:pt x="9359" y="15229"/>
                </a:cubicBezTo>
                <a:lnTo>
                  <a:pt x="9912" y="16432"/>
                </a:lnTo>
                <a:cubicBezTo>
                  <a:pt x="9924" y="16470"/>
                  <a:pt x="9910" y="16496"/>
                  <a:pt x="9872" y="16510"/>
                </a:cubicBezTo>
                <a:lnTo>
                  <a:pt x="3142" y="17823"/>
                </a:lnTo>
                <a:cubicBezTo>
                  <a:pt x="3111" y="17823"/>
                  <a:pt x="3075" y="17806"/>
                  <a:pt x="3076" y="17766"/>
                </a:cubicBezTo>
                <a:lnTo>
                  <a:pt x="3131" y="16443"/>
                </a:lnTo>
                <a:cubicBezTo>
                  <a:pt x="3133" y="16417"/>
                  <a:pt x="3151" y="16395"/>
                  <a:pt x="3177" y="16389"/>
                </a:cubicBezTo>
                <a:lnTo>
                  <a:pt x="9296" y="15196"/>
                </a:lnTo>
                <a:cubicBezTo>
                  <a:pt x="9301" y="15196"/>
                  <a:pt x="9304" y="15194"/>
                  <a:pt x="9307" y="15194"/>
                </a:cubicBezTo>
                <a:close/>
                <a:moveTo>
                  <a:pt x="4289" y="1"/>
                </a:moveTo>
                <a:cubicBezTo>
                  <a:pt x="3706" y="1"/>
                  <a:pt x="3126" y="423"/>
                  <a:pt x="3102" y="1160"/>
                </a:cubicBezTo>
                <a:cubicBezTo>
                  <a:pt x="2979" y="1116"/>
                  <a:pt x="2849" y="1093"/>
                  <a:pt x="2715" y="1093"/>
                </a:cubicBezTo>
                <a:cubicBezTo>
                  <a:pt x="2640" y="1093"/>
                  <a:pt x="2565" y="1100"/>
                  <a:pt x="2489" y="1115"/>
                </a:cubicBezTo>
                <a:cubicBezTo>
                  <a:pt x="1869" y="1236"/>
                  <a:pt x="1442" y="1861"/>
                  <a:pt x="1564" y="2485"/>
                </a:cubicBezTo>
                <a:lnTo>
                  <a:pt x="1636" y="2854"/>
                </a:lnTo>
                <a:cubicBezTo>
                  <a:pt x="1520" y="2816"/>
                  <a:pt x="1397" y="2796"/>
                  <a:pt x="1271" y="2796"/>
                </a:cubicBezTo>
                <a:cubicBezTo>
                  <a:pt x="1197" y="2796"/>
                  <a:pt x="1122" y="2803"/>
                  <a:pt x="1048" y="2817"/>
                </a:cubicBezTo>
                <a:cubicBezTo>
                  <a:pt x="427" y="2938"/>
                  <a:pt x="0" y="3565"/>
                  <a:pt x="123" y="4187"/>
                </a:cubicBezTo>
                <a:lnTo>
                  <a:pt x="1258" y="10007"/>
                </a:lnTo>
                <a:cubicBezTo>
                  <a:pt x="1258" y="10010"/>
                  <a:pt x="1258" y="10014"/>
                  <a:pt x="1259" y="10018"/>
                </a:cubicBezTo>
                <a:lnTo>
                  <a:pt x="1642" y="11980"/>
                </a:lnTo>
                <a:cubicBezTo>
                  <a:pt x="1800" y="12789"/>
                  <a:pt x="2122" y="13558"/>
                  <a:pt x="2600" y="14266"/>
                </a:cubicBezTo>
                <a:cubicBezTo>
                  <a:pt x="2900" y="14725"/>
                  <a:pt x="3115" y="15260"/>
                  <a:pt x="3062" y="15801"/>
                </a:cubicBezTo>
                <a:cubicBezTo>
                  <a:pt x="2761" y="15859"/>
                  <a:pt x="2543" y="16113"/>
                  <a:pt x="2532" y="16418"/>
                </a:cubicBezTo>
                <a:lnTo>
                  <a:pt x="2476" y="17743"/>
                </a:lnTo>
                <a:cubicBezTo>
                  <a:pt x="2462" y="18113"/>
                  <a:pt x="2784" y="18423"/>
                  <a:pt x="3140" y="18423"/>
                </a:cubicBezTo>
                <a:cubicBezTo>
                  <a:pt x="3179" y="18423"/>
                  <a:pt x="3218" y="18419"/>
                  <a:pt x="3257" y="18411"/>
                </a:cubicBezTo>
                <a:lnTo>
                  <a:pt x="9987" y="17098"/>
                </a:lnTo>
                <a:cubicBezTo>
                  <a:pt x="10398" y="17019"/>
                  <a:pt x="10629" y="16564"/>
                  <a:pt x="10457" y="16184"/>
                </a:cubicBezTo>
                <a:lnTo>
                  <a:pt x="9906" y="14981"/>
                </a:lnTo>
                <a:cubicBezTo>
                  <a:pt x="9798" y="14740"/>
                  <a:pt x="9563" y="14594"/>
                  <a:pt x="9308" y="14594"/>
                </a:cubicBezTo>
                <a:cubicBezTo>
                  <a:pt x="9266" y="14594"/>
                  <a:pt x="9224" y="14598"/>
                  <a:pt x="9181" y="14606"/>
                </a:cubicBezTo>
                <a:cubicBezTo>
                  <a:pt x="8806" y="14355"/>
                  <a:pt x="8905" y="13432"/>
                  <a:pt x="8991" y="13028"/>
                </a:cubicBezTo>
                <a:lnTo>
                  <a:pt x="9671" y="11753"/>
                </a:lnTo>
                <a:cubicBezTo>
                  <a:pt x="9837" y="11442"/>
                  <a:pt x="9972" y="11119"/>
                  <a:pt x="10074" y="10785"/>
                </a:cubicBezTo>
                <a:lnTo>
                  <a:pt x="10275" y="12075"/>
                </a:lnTo>
                <a:cubicBezTo>
                  <a:pt x="10368" y="12683"/>
                  <a:pt x="10565" y="13268"/>
                  <a:pt x="10854" y="13811"/>
                </a:cubicBezTo>
                <a:lnTo>
                  <a:pt x="11534" y="15085"/>
                </a:lnTo>
                <a:cubicBezTo>
                  <a:pt x="11651" y="15631"/>
                  <a:pt x="11638" y="16167"/>
                  <a:pt x="11396" y="16674"/>
                </a:cubicBezTo>
                <a:cubicBezTo>
                  <a:pt x="11340" y="16660"/>
                  <a:pt x="11284" y="16654"/>
                  <a:pt x="11228" y="16654"/>
                </a:cubicBezTo>
                <a:cubicBezTo>
                  <a:pt x="10973" y="16654"/>
                  <a:pt x="10732" y="16791"/>
                  <a:pt x="10621" y="17036"/>
                </a:cubicBezTo>
                <a:lnTo>
                  <a:pt x="10067" y="18243"/>
                </a:lnTo>
                <a:cubicBezTo>
                  <a:pt x="9895" y="18623"/>
                  <a:pt x="10129" y="19076"/>
                  <a:pt x="10538" y="19156"/>
                </a:cubicBezTo>
                <a:lnTo>
                  <a:pt x="14846" y="19995"/>
                </a:lnTo>
                <a:cubicBezTo>
                  <a:pt x="14869" y="20000"/>
                  <a:pt x="14891" y="20002"/>
                  <a:pt x="14911" y="20002"/>
                </a:cubicBezTo>
                <a:cubicBezTo>
                  <a:pt x="15238" y="20002"/>
                  <a:pt x="15319" y="19476"/>
                  <a:pt x="14961" y="19407"/>
                </a:cubicBezTo>
                <a:lnTo>
                  <a:pt x="10653" y="18567"/>
                </a:lnTo>
                <a:cubicBezTo>
                  <a:pt x="10617" y="18554"/>
                  <a:pt x="10603" y="18529"/>
                  <a:pt x="10614" y="18491"/>
                </a:cubicBezTo>
                <a:lnTo>
                  <a:pt x="11168" y="17285"/>
                </a:lnTo>
                <a:cubicBezTo>
                  <a:pt x="11177" y="17264"/>
                  <a:pt x="11197" y="17252"/>
                  <a:pt x="11219" y="17252"/>
                </a:cubicBezTo>
                <a:cubicBezTo>
                  <a:pt x="11222" y="17252"/>
                  <a:pt x="11226" y="17252"/>
                  <a:pt x="11229" y="17253"/>
                </a:cubicBezTo>
                <a:lnTo>
                  <a:pt x="17350" y="18446"/>
                </a:lnTo>
                <a:cubicBezTo>
                  <a:pt x="17374" y="18451"/>
                  <a:pt x="17393" y="18472"/>
                  <a:pt x="17394" y="18500"/>
                </a:cubicBezTo>
                <a:lnTo>
                  <a:pt x="17449" y="19822"/>
                </a:lnTo>
                <a:cubicBezTo>
                  <a:pt x="17446" y="19861"/>
                  <a:pt x="17426" y="19879"/>
                  <a:pt x="17392" y="19879"/>
                </a:cubicBezTo>
                <a:cubicBezTo>
                  <a:pt x="17389" y="19879"/>
                  <a:pt x="17386" y="19879"/>
                  <a:pt x="17383" y="19879"/>
                </a:cubicBezTo>
                <a:lnTo>
                  <a:pt x="16522" y="19712"/>
                </a:lnTo>
                <a:cubicBezTo>
                  <a:pt x="16500" y="19707"/>
                  <a:pt x="16478" y="19705"/>
                  <a:pt x="16457" y="19705"/>
                </a:cubicBezTo>
                <a:cubicBezTo>
                  <a:pt x="16129" y="19705"/>
                  <a:pt x="16049" y="20231"/>
                  <a:pt x="16407" y="20300"/>
                </a:cubicBezTo>
                <a:lnTo>
                  <a:pt x="17268" y="20469"/>
                </a:lnTo>
                <a:cubicBezTo>
                  <a:pt x="17308" y="20476"/>
                  <a:pt x="17347" y="20480"/>
                  <a:pt x="17386" y="20480"/>
                </a:cubicBezTo>
                <a:cubicBezTo>
                  <a:pt x="17742" y="20480"/>
                  <a:pt x="18064" y="20169"/>
                  <a:pt x="18050" y="19799"/>
                </a:cubicBezTo>
                <a:lnTo>
                  <a:pt x="17995" y="18477"/>
                </a:lnTo>
                <a:cubicBezTo>
                  <a:pt x="17982" y="18165"/>
                  <a:pt x="17748" y="17924"/>
                  <a:pt x="17454" y="17855"/>
                </a:cubicBezTo>
                <a:cubicBezTo>
                  <a:pt x="17434" y="17287"/>
                  <a:pt x="17616" y="16800"/>
                  <a:pt x="17926" y="16323"/>
                </a:cubicBezTo>
                <a:cubicBezTo>
                  <a:pt x="18404" y="15615"/>
                  <a:pt x="18725" y="14845"/>
                  <a:pt x="18883" y="14036"/>
                </a:cubicBezTo>
                <a:lnTo>
                  <a:pt x="19266" y="12073"/>
                </a:lnTo>
                <a:lnTo>
                  <a:pt x="19268" y="12064"/>
                </a:lnTo>
                <a:lnTo>
                  <a:pt x="20403" y="6244"/>
                </a:lnTo>
                <a:lnTo>
                  <a:pt x="20404" y="6246"/>
                </a:lnTo>
                <a:cubicBezTo>
                  <a:pt x="20525" y="5625"/>
                  <a:pt x="20100" y="4997"/>
                  <a:pt x="19479" y="4876"/>
                </a:cubicBezTo>
                <a:cubicBezTo>
                  <a:pt x="19403" y="4861"/>
                  <a:pt x="19328" y="4854"/>
                  <a:pt x="19253" y="4854"/>
                </a:cubicBezTo>
                <a:cubicBezTo>
                  <a:pt x="19128" y="4854"/>
                  <a:pt x="19006" y="4875"/>
                  <a:pt x="18891" y="4913"/>
                </a:cubicBezTo>
                <a:lnTo>
                  <a:pt x="18963" y="4542"/>
                </a:lnTo>
                <a:cubicBezTo>
                  <a:pt x="19084" y="3922"/>
                  <a:pt x="18658" y="3294"/>
                  <a:pt x="18037" y="3173"/>
                </a:cubicBezTo>
                <a:cubicBezTo>
                  <a:pt x="17961" y="3158"/>
                  <a:pt x="17886" y="3151"/>
                  <a:pt x="17811" y="3151"/>
                </a:cubicBezTo>
                <a:cubicBezTo>
                  <a:pt x="17677" y="3151"/>
                  <a:pt x="17547" y="3174"/>
                  <a:pt x="17425" y="3217"/>
                </a:cubicBezTo>
                <a:cubicBezTo>
                  <a:pt x="17423" y="2672"/>
                  <a:pt x="17010" y="2180"/>
                  <a:pt x="16476" y="2076"/>
                </a:cubicBezTo>
                <a:cubicBezTo>
                  <a:pt x="16401" y="2061"/>
                  <a:pt x="16326" y="2054"/>
                  <a:pt x="16251" y="2054"/>
                </a:cubicBezTo>
                <a:cubicBezTo>
                  <a:pt x="15779" y="2054"/>
                  <a:pt x="15350" y="2342"/>
                  <a:pt x="15170" y="2777"/>
                </a:cubicBezTo>
                <a:cubicBezTo>
                  <a:pt x="15016" y="2641"/>
                  <a:pt x="14826" y="2546"/>
                  <a:pt x="14620" y="2506"/>
                </a:cubicBezTo>
                <a:cubicBezTo>
                  <a:pt x="14544" y="2491"/>
                  <a:pt x="14468" y="2484"/>
                  <a:pt x="14394" y="2484"/>
                </a:cubicBezTo>
                <a:cubicBezTo>
                  <a:pt x="13845" y="2484"/>
                  <a:pt x="13355" y="2871"/>
                  <a:pt x="13247" y="3427"/>
                </a:cubicBezTo>
                <a:lnTo>
                  <a:pt x="12162" y="8983"/>
                </a:lnTo>
                <a:lnTo>
                  <a:pt x="11948" y="7600"/>
                </a:lnTo>
                <a:cubicBezTo>
                  <a:pt x="11858" y="7024"/>
                  <a:pt x="11357" y="6610"/>
                  <a:pt x="10790" y="6610"/>
                </a:cubicBezTo>
                <a:cubicBezTo>
                  <a:pt x="10787" y="6610"/>
                  <a:pt x="10784" y="6610"/>
                  <a:pt x="10781" y="6610"/>
                </a:cubicBezTo>
                <a:lnTo>
                  <a:pt x="10891" y="5897"/>
                </a:lnTo>
                <a:cubicBezTo>
                  <a:pt x="11019" y="5068"/>
                  <a:pt x="10352" y="4588"/>
                  <a:pt x="9699" y="4588"/>
                </a:cubicBezTo>
                <a:cubicBezTo>
                  <a:pt x="9185" y="4588"/>
                  <a:pt x="8680" y="4885"/>
                  <a:pt x="8578" y="5543"/>
                </a:cubicBezTo>
                <a:lnTo>
                  <a:pt x="8363" y="6924"/>
                </a:lnTo>
                <a:lnTo>
                  <a:pt x="7888" y="4493"/>
                </a:lnTo>
                <a:cubicBezTo>
                  <a:pt x="7857" y="4331"/>
                  <a:pt x="7732" y="4258"/>
                  <a:pt x="7604" y="4258"/>
                </a:cubicBezTo>
                <a:cubicBezTo>
                  <a:pt x="7433" y="4258"/>
                  <a:pt x="7257" y="4389"/>
                  <a:pt x="7300" y="4608"/>
                </a:cubicBezTo>
                <a:lnTo>
                  <a:pt x="8060" y="8505"/>
                </a:lnTo>
                <a:cubicBezTo>
                  <a:pt x="6875" y="9468"/>
                  <a:pt x="5264" y="9995"/>
                  <a:pt x="3693" y="9995"/>
                </a:cubicBezTo>
                <a:cubicBezTo>
                  <a:pt x="3049" y="9995"/>
                  <a:pt x="2412" y="9907"/>
                  <a:pt x="1814" y="9723"/>
                </a:cubicBezTo>
                <a:lnTo>
                  <a:pt x="711" y="4072"/>
                </a:lnTo>
                <a:cubicBezTo>
                  <a:pt x="651" y="3767"/>
                  <a:pt x="859" y="3467"/>
                  <a:pt x="1163" y="3407"/>
                </a:cubicBezTo>
                <a:cubicBezTo>
                  <a:pt x="1199" y="3400"/>
                  <a:pt x="1236" y="3397"/>
                  <a:pt x="1272" y="3397"/>
                </a:cubicBezTo>
                <a:cubicBezTo>
                  <a:pt x="1539" y="3397"/>
                  <a:pt x="1778" y="3584"/>
                  <a:pt x="1831" y="3854"/>
                </a:cubicBezTo>
                <a:lnTo>
                  <a:pt x="2522" y="7396"/>
                </a:lnTo>
                <a:cubicBezTo>
                  <a:pt x="2359" y="7484"/>
                  <a:pt x="2205" y="7577"/>
                  <a:pt x="2062" y="7675"/>
                </a:cubicBezTo>
                <a:cubicBezTo>
                  <a:pt x="1794" y="7861"/>
                  <a:pt x="1991" y="8222"/>
                  <a:pt x="2242" y="8222"/>
                </a:cubicBezTo>
                <a:cubicBezTo>
                  <a:pt x="2295" y="8222"/>
                  <a:pt x="2350" y="8206"/>
                  <a:pt x="2404" y="8168"/>
                </a:cubicBezTo>
                <a:cubicBezTo>
                  <a:pt x="3347" y="7516"/>
                  <a:pt x="4632" y="7148"/>
                  <a:pt x="5845" y="7148"/>
                </a:cubicBezTo>
                <a:cubicBezTo>
                  <a:pt x="6245" y="7148"/>
                  <a:pt x="6637" y="7188"/>
                  <a:pt x="7006" y="7271"/>
                </a:cubicBezTo>
                <a:cubicBezTo>
                  <a:pt x="7031" y="7277"/>
                  <a:pt x="7056" y="7279"/>
                  <a:pt x="7079" y="7279"/>
                </a:cubicBezTo>
                <a:cubicBezTo>
                  <a:pt x="7400" y="7279"/>
                  <a:pt x="7490" y="6764"/>
                  <a:pt x="7136" y="6685"/>
                </a:cubicBezTo>
                <a:cubicBezTo>
                  <a:pt x="6943" y="6643"/>
                  <a:pt x="6738" y="6610"/>
                  <a:pt x="6525" y="6592"/>
                </a:cubicBezTo>
                <a:lnTo>
                  <a:pt x="5570" y="1702"/>
                </a:lnTo>
                <a:cubicBezTo>
                  <a:pt x="5524" y="1403"/>
                  <a:pt x="5716" y="1097"/>
                  <a:pt x="6022" y="1037"/>
                </a:cubicBezTo>
                <a:cubicBezTo>
                  <a:pt x="6059" y="1030"/>
                  <a:pt x="6095" y="1027"/>
                  <a:pt x="6131" y="1027"/>
                </a:cubicBezTo>
                <a:cubicBezTo>
                  <a:pt x="6398" y="1027"/>
                  <a:pt x="6638" y="1214"/>
                  <a:pt x="6690" y="1484"/>
                </a:cubicBezTo>
                <a:lnTo>
                  <a:pt x="7009" y="3113"/>
                </a:lnTo>
                <a:cubicBezTo>
                  <a:pt x="7040" y="3276"/>
                  <a:pt x="7165" y="3348"/>
                  <a:pt x="7293" y="3348"/>
                </a:cubicBezTo>
                <a:cubicBezTo>
                  <a:pt x="7464" y="3348"/>
                  <a:pt x="7640" y="3217"/>
                  <a:pt x="7597" y="2998"/>
                </a:cubicBezTo>
                <a:lnTo>
                  <a:pt x="7280" y="1370"/>
                </a:lnTo>
                <a:cubicBezTo>
                  <a:pt x="7171" y="814"/>
                  <a:pt x="6680" y="427"/>
                  <a:pt x="6133" y="427"/>
                </a:cubicBezTo>
                <a:cubicBezTo>
                  <a:pt x="6058" y="427"/>
                  <a:pt x="5983" y="434"/>
                  <a:pt x="5907" y="449"/>
                </a:cubicBezTo>
                <a:cubicBezTo>
                  <a:pt x="5699" y="489"/>
                  <a:pt x="5511" y="582"/>
                  <a:pt x="5356" y="718"/>
                </a:cubicBezTo>
                <a:cubicBezTo>
                  <a:pt x="5142" y="226"/>
                  <a:pt x="4715" y="1"/>
                  <a:pt x="4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7" name="Google Shape;2107;p73"/>
          <p:cNvGrpSpPr/>
          <p:nvPr/>
        </p:nvGrpSpPr>
        <p:grpSpPr>
          <a:xfrm>
            <a:off x="5326616" y="4137545"/>
            <a:ext cx="457719" cy="455582"/>
            <a:chOff x="5325666" y="4137545"/>
            <a:chExt cx="457719" cy="455582"/>
          </a:xfrm>
        </p:grpSpPr>
        <p:sp>
          <p:nvSpPr>
            <p:cNvPr id="2108" name="Google Shape;2108;p73"/>
            <p:cNvSpPr/>
            <p:nvPr/>
          </p:nvSpPr>
          <p:spPr>
            <a:xfrm>
              <a:off x="5617851" y="4137723"/>
              <a:ext cx="165533" cy="455360"/>
            </a:xfrm>
            <a:custGeom>
              <a:avLst/>
              <a:gdLst/>
              <a:ahLst/>
              <a:cxnLst/>
              <a:rect l="l" t="t" r="r" b="b"/>
              <a:pathLst>
                <a:path w="7438" h="20461" extrusionOk="0">
                  <a:moveTo>
                    <a:pt x="2570" y="2353"/>
                  </a:moveTo>
                  <a:lnTo>
                    <a:pt x="3649" y="6910"/>
                  </a:lnTo>
                  <a:lnTo>
                    <a:pt x="2389" y="7669"/>
                  </a:lnTo>
                  <a:lnTo>
                    <a:pt x="1311" y="3110"/>
                  </a:lnTo>
                  <a:lnTo>
                    <a:pt x="2570" y="2353"/>
                  </a:lnTo>
                  <a:close/>
                  <a:moveTo>
                    <a:pt x="3793" y="7523"/>
                  </a:moveTo>
                  <a:lnTo>
                    <a:pt x="4948" y="12407"/>
                  </a:lnTo>
                  <a:lnTo>
                    <a:pt x="3688" y="13164"/>
                  </a:lnTo>
                  <a:lnTo>
                    <a:pt x="2533" y="8281"/>
                  </a:lnTo>
                  <a:lnTo>
                    <a:pt x="3793" y="7523"/>
                  </a:lnTo>
                  <a:close/>
                  <a:moveTo>
                    <a:pt x="2403" y="0"/>
                  </a:moveTo>
                  <a:cubicBezTo>
                    <a:pt x="2227" y="0"/>
                    <a:pt x="2046" y="140"/>
                    <a:pt x="2098" y="363"/>
                  </a:cubicBezTo>
                  <a:lnTo>
                    <a:pt x="2425" y="1740"/>
                  </a:lnTo>
                  <a:lnTo>
                    <a:pt x="1165" y="2497"/>
                  </a:lnTo>
                  <a:lnTo>
                    <a:pt x="637" y="262"/>
                  </a:lnTo>
                  <a:cubicBezTo>
                    <a:pt x="600" y="107"/>
                    <a:pt x="480" y="39"/>
                    <a:pt x="357" y="39"/>
                  </a:cubicBezTo>
                  <a:cubicBezTo>
                    <a:pt x="182" y="39"/>
                    <a:pt x="1" y="178"/>
                    <a:pt x="53" y="399"/>
                  </a:cubicBezTo>
                  <a:lnTo>
                    <a:pt x="3790" y="16199"/>
                  </a:lnTo>
                  <a:cubicBezTo>
                    <a:pt x="3826" y="16352"/>
                    <a:pt x="3947" y="16419"/>
                    <a:pt x="4070" y="16419"/>
                  </a:cubicBezTo>
                  <a:cubicBezTo>
                    <a:pt x="4246" y="16419"/>
                    <a:pt x="4426" y="16282"/>
                    <a:pt x="4373" y="16059"/>
                  </a:cubicBezTo>
                  <a:lnTo>
                    <a:pt x="3834" y="13777"/>
                  </a:lnTo>
                  <a:lnTo>
                    <a:pt x="5093" y="13020"/>
                  </a:lnTo>
                  <a:lnTo>
                    <a:pt x="6172" y="17577"/>
                  </a:lnTo>
                  <a:lnTo>
                    <a:pt x="4913" y="18336"/>
                  </a:lnTo>
                  <a:lnTo>
                    <a:pt x="4792" y="17826"/>
                  </a:lnTo>
                  <a:cubicBezTo>
                    <a:pt x="4754" y="17670"/>
                    <a:pt x="4633" y="17602"/>
                    <a:pt x="4510" y="17602"/>
                  </a:cubicBezTo>
                  <a:cubicBezTo>
                    <a:pt x="4335" y="17602"/>
                    <a:pt x="4155" y="17741"/>
                    <a:pt x="4208" y="17964"/>
                  </a:cubicBezTo>
                  <a:lnTo>
                    <a:pt x="4746" y="20240"/>
                  </a:lnTo>
                  <a:cubicBezTo>
                    <a:pt x="4782" y="20393"/>
                    <a:pt x="4903" y="20461"/>
                    <a:pt x="5026" y="20461"/>
                  </a:cubicBezTo>
                  <a:cubicBezTo>
                    <a:pt x="5202" y="20461"/>
                    <a:pt x="5382" y="20324"/>
                    <a:pt x="5329" y="20102"/>
                  </a:cubicBezTo>
                  <a:lnTo>
                    <a:pt x="5057" y="18949"/>
                  </a:lnTo>
                  <a:lnTo>
                    <a:pt x="6316" y="18192"/>
                  </a:lnTo>
                  <a:lnTo>
                    <a:pt x="6801" y="20240"/>
                  </a:lnTo>
                  <a:cubicBezTo>
                    <a:pt x="6838" y="20393"/>
                    <a:pt x="6959" y="20461"/>
                    <a:pt x="7082" y="20461"/>
                  </a:cubicBezTo>
                  <a:cubicBezTo>
                    <a:pt x="7257" y="20461"/>
                    <a:pt x="7437" y="20324"/>
                    <a:pt x="7385" y="20102"/>
                  </a:cubicBezTo>
                  <a:lnTo>
                    <a:pt x="2684" y="223"/>
                  </a:lnTo>
                  <a:cubicBezTo>
                    <a:pt x="2646" y="68"/>
                    <a:pt x="2526" y="0"/>
                    <a:pt x="2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73"/>
            <p:cNvSpPr/>
            <p:nvPr/>
          </p:nvSpPr>
          <p:spPr>
            <a:xfrm>
              <a:off x="5545345" y="4494560"/>
              <a:ext cx="13353" cy="98545"/>
            </a:xfrm>
            <a:custGeom>
              <a:avLst/>
              <a:gdLst/>
              <a:ahLst/>
              <a:cxnLst/>
              <a:rect l="l" t="t" r="r" b="b"/>
              <a:pathLst>
                <a:path w="600" h="4428" extrusionOk="0">
                  <a:moveTo>
                    <a:pt x="299" y="1"/>
                  </a:moveTo>
                  <a:cubicBezTo>
                    <a:pt x="134" y="1"/>
                    <a:pt x="1" y="134"/>
                    <a:pt x="1" y="300"/>
                  </a:cubicBezTo>
                  <a:lnTo>
                    <a:pt x="1" y="4137"/>
                  </a:lnTo>
                  <a:cubicBezTo>
                    <a:pt x="1" y="4331"/>
                    <a:pt x="150" y="4428"/>
                    <a:pt x="300" y="4428"/>
                  </a:cubicBezTo>
                  <a:cubicBezTo>
                    <a:pt x="450" y="4428"/>
                    <a:pt x="600" y="4331"/>
                    <a:pt x="600" y="4137"/>
                  </a:cubicBezTo>
                  <a:lnTo>
                    <a:pt x="600" y="300"/>
                  </a:lnTo>
                  <a:cubicBezTo>
                    <a:pt x="600" y="134"/>
                    <a:pt x="466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73"/>
            <p:cNvSpPr/>
            <p:nvPr/>
          </p:nvSpPr>
          <p:spPr>
            <a:xfrm>
              <a:off x="5545345" y="4377832"/>
              <a:ext cx="13353" cy="78404"/>
            </a:xfrm>
            <a:custGeom>
              <a:avLst/>
              <a:gdLst/>
              <a:ahLst/>
              <a:cxnLst/>
              <a:rect l="l" t="t" r="r" b="b"/>
              <a:pathLst>
                <a:path w="600" h="3523" extrusionOk="0">
                  <a:moveTo>
                    <a:pt x="299" y="0"/>
                  </a:moveTo>
                  <a:cubicBezTo>
                    <a:pt x="134" y="0"/>
                    <a:pt x="1" y="135"/>
                    <a:pt x="1" y="301"/>
                  </a:cubicBezTo>
                  <a:lnTo>
                    <a:pt x="1" y="3225"/>
                  </a:lnTo>
                  <a:cubicBezTo>
                    <a:pt x="7" y="3423"/>
                    <a:pt x="154" y="3523"/>
                    <a:pt x="300" y="3523"/>
                  </a:cubicBezTo>
                  <a:cubicBezTo>
                    <a:pt x="446" y="3523"/>
                    <a:pt x="593" y="3423"/>
                    <a:pt x="600" y="3225"/>
                  </a:cubicBezTo>
                  <a:lnTo>
                    <a:pt x="600" y="301"/>
                  </a:lnTo>
                  <a:cubicBezTo>
                    <a:pt x="600" y="135"/>
                    <a:pt x="466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73"/>
            <p:cNvSpPr/>
            <p:nvPr/>
          </p:nvSpPr>
          <p:spPr>
            <a:xfrm>
              <a:off x="5545345" y="4283360"/>
              <a:ext cx="13353" cy="60600"/>
            </a:xfrm>
            <a:custGeom>
              <a:avLst/>
              <a:gdLst/>
              <a:ahLst/>
              <a:cxnLst/>
              <a:rect l="l" t="t" r="r" b="b"/>
              <a:pathLst>
                <a:path w="600" h="2723" extrusionOk="0">
                  <a:moveTo>
                    <a:pt x="299" y="0"/>
                  </a:moveTo>
                  <a:cubicBezTo>
                    <a:pt x="134" y="0"/>
                    <a:pt x="1" y="133"/>
                    <a:pt x="1" y="299"/>
                  </a:cubicBezTo>
                  <a:lnTo>
                    <a:pt x="1" y="2425"/>
                  </a:lnTo>
                  <a:cubicBezTo>
                    <a:pt x="7" y="2624"/>
                    <a:pt x="154" y="2723"/>
                    <a:pt x="300" y="2723"/>
                  </a:cubicBezTo>
                  <a:cubicBezTo>
                    <a:pt x="446" y="2723"/>
                    <a:pt x="593" y="2624"/>
                    <a:pt x="600" y="2425"/>
                  </a:cubicBezTo>
                  <a:lnTo>
                    <a:pt x="600" y="299"/>
                  </a:lnTo>
                  <a:cubicBezTo>
                    <a:pt x="600" y="133"/>
                    <a:pt x="466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73"/>
            <p:cNvSpPr/>
            <p:nvPr/>
          </p:nvSpPr>
          <p:spPr>
            <a:xfrm>
              <a:off x="5545345" y="4198657"/>
              <a:ext cx="13353" cy="51721"/>
            </a:xfrm>
            <a:custGeom>
              <a:avLst/>
              <a:gdLst/>
              <a:ahLst/>
              <a:cxnLst/>
              <a:rect l="l" t="t" r="r" b="b"/>
              <a:pathLst>
                <a:path w="600" h="2324" extrusionOk="0">
                  <a:moveTo>
                    <a:pt x="299" y="1"/>
                  </a:moveTo>
                  <a:cubicBezTo>
                    <a:pt x="134" y="1"/>
                    <a:pt x="1" y="134"/>
                    <a:pt x="1" y="300"/>
                  </a:cubicBezTo>
                  <a:lnTo>
                    <a:pt x="1" y="2026"/>
                  </a:lnTo>
                  <a:cubicBezTo>
                    <a:pt x="7" y="2224"/>
                    <a:pt x="154" y="2324"/>
                    <a:pt x="300" y="2324"/>
                  </a:cubicBezTo>
                  <a:cubicBezTo>
                    <a:pt x="446" y="2324"/>
                    <a:pt x="593" y="2224"/>
                    <a:pt x="600" y="2026"/>
                  </a:cubicBezTo>
                  <a:lnTo>
                    <a:pt x="600" y="300"/>
                  </a:lnTo>
                  <a:cubicBezTo>
                    <a:pt x="600" y="134"/>
                    <a:pt x="466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73"/>
            <p:cNvSpPr/>
            <p:nvPr/>
          </p:nvSpPr>
          <p:spPr>
            <a:xfrm>
              <a:off x="5545345" y="4137567"/>
              <a:ext cx="13353" cy="32492"/>
            </a:xfrm>
            <a:custGeom>
              <a:avLst/>
              <a:gdLst/>
              <a:ahLst/>
              <a:cxnLst/>
              <a:rect l="l" t="t" r="r" b="b"/>
              <a:pathLst>
                <a:path w="600" h="1460" extrusionOk="0">
                  <a:moveTo>
                    <a:pt x="299" y="0"/>
                  </a:moveTo>
                  <a:cubicBezTo>
                    <a:pt x="134" y="0"/>
                    <a:pt x="1" y="134"/>
                    <a:pt x="1" y="299"/>
                  </a:cubicBezTo>
                  <a:lnTo>
                    <a:pt x="1" y="1162"/>
                  </a:lnTo>
                  <a:cubicBezTo>
                    <a:pt x="7" y="1360"/>
                    <a:pt x="154" y="1460"/>
                    <a:pt x="300" y="1460"/>
                  </a:cubicBezTo>
                  <a:cubicBezTo>
                    <a:pt x="447" y="1460"/>
                    <a:pt x="593" y="1361"/>
                    <a:pt x="600" y="1162"/>
                  </a:cubicBezTo>
                  <a:lnTo>
                    <a:pt x="600" y="299"/>
                  </a:lnTo>
                  <a:cubicBezTo>
                    <a:pt x="600" y="134"/>
                    <a:pt x="466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73"/>
            <p:cNvSpPr/>
            <p:nvPr/>
          </p:nvSpPr>
          <p:spPr>
            <a:xfrm>
              <a:off x="5325666" y="4137545"/>
              <a:ext cx="165399" cy="455582"/>
            </a:xfrm>
            <a:custGeom>
              <a:avLst/>
              <a:gdLst/>
              <a:ahLst/>
              <a:cxnLst/>
              <a:rect l="l" t="t" r="r" b="b"/>
              <a:pathLst>
                <a:path w="7432" h="20471" extrusionOk="0">
                  <a:moveTo>
                    <a:pt x="3644" y="7531"/>
                  </a:moveTo>
                  <a:lnTo>
                    <a:pt x="4903" y="8289"/>
                  </a:lnTo>
                  <a:lnTo>
                    <a:pt x="3748" y="13172"/>
                  </a:lnTo>
                  <a:lnTo>
                    <a:pt x="2489" y="12415"/>
                  </a:lnTo>
                  <a:lnTo>
                    <a:pt x="3644" y="7531"/>
                  </a:lnTo>
                  <a:close/>
                  <a:moveTo>
                    <a:pt x="2343" y="13028"/>
                  </a:moveTo>
                  <a:lnTo>
                    <a:pt x="3603" y="13785"/>
                  </a:lnTo>
                  <a:lnTo>
                    <a:pt x="2526" y="18344"/>
                  </a:lnTo>
                  <a:lnTo>
                    <a:pt x="1266" y="17585"/>
                  </a:lnTo>
                  <a:lnTo>
                    <a:pt x="2343" y="13028"/>
                  </a:lnTo>
                  <a:close/>
                  <a:moveTo>
                    <a:pt x="7101" y="1"/>
                  </a:moveTo>
                  <a:cubicBezTo>
                    <a:pt x="6965" y="1"/>
                    <a:pt x="6842" y="94"/>
                    <a:pt x="6809" y="231"/>
                  </a:cubicBezTo>
                  <a:lnTo>
                    <a:pt x="6271" y="2505"/>
                  </a:lnTo>
                  <a:lnTo>
                    <a:pt x="5012" y="1748"/>
                  </a:lnTo>
                  <a:lnTo>
                    <a:pt x="5338" y="371"/>
                  </a:lnTo>
                  <a:cubicBezTo>
                    <a:pt x="5391" y="148"/>
                    <a:pt x="5210" y="9"/>
                    <a:pt x="5035" y="9"/>
                  </a:cubicBezTo>
                  <a:cubicBezTo>
                    <a:pt x="4912" y="9"/>
                    <a:pt x="4791" y="77"/>
                    <a:pt x="4755" y="233"/>
                  </a:cubicBezTo>
                  <a:lnTo>
                    <a:pt x="4105" y="2977"/>
                  </a:lnTo>
                  <a:cubicBezTo>
                    <a:pt x="4053" y="3195"/>
                    <a:pt x="4237" y="3338"/>
                    <a:pt x="4414" y="3338"/>
                  </a:cubicBezTo>
                  <a:cubicBezTo>
                    <a:pt x="4535" y="3338"/>
                    <a:pt x="4652" y="3271"/>
                    <a:pt x="4689" y="3116"/>
                  </a:cubicBezTo>
                  <a:lnTo>
                    <a:pt x="4868" y="2361"/>
                  </a:lnTo>
                  <a:lnTo>
                    <a:pt x="6127" y="3118"/>
                  </a:lnTo>
                  <a:lnTo>
                    <a:pt x="5049" y="7677"/>
                  </a:lnTo>
                  <a:lnTo>
                    <a:pt x="3790" y="6918"/>
                  </a:lnTo>
                  <a:lnTo>
                    <a:pt x="4287" y="4812"/>
                  </a:lnTo>
                  <a:cubicBezTo>
                    <a:pt x="4340" y="4590"/>
                    <a:pt x="4159" y="4451"/>
                    <a:pt x="3983" y="4451"/>
                  </a:cubicBezTo>
                  <a:cubicBezTo>
                    <a:pt x="3861" y="4451"/>
                    <a:pt x="3740" y="4519"/>
                    <a:pt x="3704" y="4674"/>
                  </a:cubicBezTo>
                  <a:lnTo>
                    <a:pt x="52" y="20110"/>
                  </a:lnTo>
                  <a:cubicBezTo>
                    <a:pt x="1" y="20327"/>
                    <a:pt x="184" y="20470"/>
                    <a:pt x="360" y="20470"/>
                  </a:cubicBezTo>
                  <a:cubicBezTo>
                    <a:pt x="481" y="20470"/>
                    <a:pt x="599" y="20403"/>
                    <a:pt x="635" y="20248"/>
                  </a:cubicBezTo>
                  <a:lnTo>
                    <a:pt x="1121" y="18200"/>
                  </a:lnTo>
                  <a:lnTo>
                    <a:pt x="2380" y="18957"/>
                  </a:lnTo>
                  <a:lnTo>
                    <a:pt x="2107" y="20110"/>
                  </a:lnTo>
                  <a:cubicBezTo>
                    <a:pt x="2056" y="20328"/>
                    <a:pt x="2239" y="20471"/>
                    <a:pt x="2415" y="20471"/>
                  </a:cubicBezTo>
                  <a:cubicBezTo>
                    <a:pt x="2536" y="20471"/>
                    <a:pt x="2654" y="20404"/>
                    <a:pt x="2691" y="20248"/>
                  </a:cubicBezTo>
                  <a:lnTo>
                    <a:pt x="3013" y="18886"/>
                  </a:lnTo>
                  <a:cubicBezTo>
                    <a:pt x="3014" y="18883"/>
                    <a:pt x="3014" y="18880"/>
                    <a:pt x="3016" y="18877"/>
                  </a:cubicBezTo>
                  <a:lnTo>
                    <a:pt x="4237" y="13716"/>
                  </a:lnTo>
                  <a:cubicBezTo>
                    <a:pt x="4237" y="13711"/>
                    <a:pt x="4238" y="13708"/>
                    <a:pt x="4238" y="13705"/>
                  </a:cubicBezTo>
                  <a:lnTo>
                    <a:pt x="5536" y="8219"/>
                  </a:lnTo>
                  <a:cubicBezTo>
                    <a:pt x="5538" y="8216"/>
                    <a:pt x="5538" y="8213"/>
                    <a:pt x="5539" y="8210"/>
                  </a:cubicBezTo>
                  <a:lnTo>
                    <a:pt x="6760" y="3049"/>
                  </a:lnTo>
                  <a:lnTo>
                    <a:pt x="6762" y="3036"/>
                  </a:lnTo>
                  <a:lnTo>
                    <a:pt x="7393" y="371"/>
                  </a:lnTo>
                  <a:cubicBezTo>
                    <a:pt x="7431" y="210"/>
                    <a:pt x="7332" y="47"/>
                    <a:pt x="7171" y="9"/>
                  </a:cubicBezTo>
                  <a:cubicBezTo>
                    <a:pt x="7147" y="4"/>
                    <a:pt x="7124" y="1"/>
                    <a:pt x="7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5" name="Google Shape;2115;p73"/>
          <p:cNvGrpSpPr/>
          <p:nvPr/>
        </p:nvGrpSpPr>
        <p:grpSpPr>
          <a:xfrm>
            <a:off x="4670768" y="4137434"/>
            <a:ext cx="455827" cy="455827"/>
            <a:chOff x="4670768" y="4137434"/>
            <a:chExt cx="455827" cy="455827"/>
          </a:xfrm>
        </p:grpSpPr>
        <p:sp>
          <p:nvSpPr>
            <p:cNvPr id="2116" name="Google Shape;2116;p73"/>
            <p:cNvSpPr/>
            <p:nvPr/>
          </p:nvSpPr>
          <p:spPr>
            <a:xfrm>
              <a:off x="4702993" y="4178472"/>
              <a:ext cx="262409" cy="92759"/>
            </a:xfrm>
            <a:custGeom>
              <a:avLst/>
              <a:gdLst/>
              <a:ahLst/>
              <a:cxnLst/>
              <a:rect l="l" t="t" r="r" b="b"/>
              <a:pathLst>
                <a:path w="11791" h="4168" extrusionOk="0">
                  <a:moveTo>
                    <a:pt x="11190" y="601"/>
                  </a:moveTo>
                  <a:lnTo>
                    <a:pt x="11190" y="1671"/>
                  </a:lnTo>
                  <a:lnTo>
                    <a:pt x="10954" y="1959"/>
                  </a:lnTo>
                  <a:cubicBezTo>
                    <a:pt x="10768" y="1738"/>
                    <a:pt x="10514" y="1579"/>
                    <a:pt x="10224" y="1513"/>
                  </a:cubicBezTo>
                  <a:lnTo>
                    <a:pt x="10224" y="601"/>
                  </a:lnTo>
                  <a:close/>
                  <a:moveTo>
                    <a:pt x="7272" y="1030"/>
                  </a:moveTo>
                  <a:lnTo>
                    <a:pt x="9095" y="1766"/>
                  </a:lnTo>
                  <a:cubicBezTo>
                    <a:pt x="8728" y="2048"/>
                    <a:pt x="8516" y="2547"/>
                    <a:pt x="8596" y="3028"/>
                  </a:cubicBezTo>
                  <a:lnTo>
                    <a:pt x="4278" y="3028"/>
                  </a:lnTo>
                  <a:cubicBezTo>
                    <a:pt x="4343" y="2600"/>
                    <a:pt x="4187" y="2145"/>
                    <a:pt x="3871" y="1847"/>
                  </a:cubicBezTo>
                  <a:cubicBezTo>
                    <a:pt x="4386" y="1747"/>
                    <a:pt x="4787" y="1694"/>
                    <a:pt x="4961" y="1672"/>
                  </a:cubicBezTo>
                  <a:lnTo>
                    <a:pt x="5730" y="2106"/>
                  </a:lnTo>
                  <a:cubicBezTo>
                    <a:pt x="5774" y="2130"/>
                    <a:pt x="5823" y="2155"/>
                    <a:pt x="5874" y="2156"/>
                  </a:cubicBezTo>
                  <a:lnTo>
                    <a:pt x="6969" y="2156"/>
                  </a:lnTo>
                  <a:cubicBezTo>
                    <a:pt x="6971" y="2156"/>
                    <a:pt x="6973" y="2156"/>
                    <a:pt x="6975" y="2156"/>
                  </a:cubicBezTo>
                  <a:cubicBezTo>
                    <a:pt x="7126" y="2156"/>
                    <a:pt x="7272" y="2000"/>
                    <a:pt x="7272" y="1856"/>
                  </a:cubicBezTo>
                  <a:lnTo>
                    <a:pt x="7272" y="1030"/>
                  </a:lnTo>
                  <a:close/>
                  <a:moveTo>
                    <a:pt x="1653" y="2457"/>
                  </a:moveTo>
                  <a:lnTo>
                    <a:pt x="1653" y="2457"/>
                  </a:lnTo>
                  <a:cubicBezTo>
                    <a:pt x="1601" y="2647"/>
                    <a:pt x="1589" y="2837"/>
                    <a:pt x="1618" y="3030"/>
                  </a:cubicBezTo>
                  <a:lnTo>
                    <a:pt x="676" y="3030"/>
                  </a:lnTo>
                  <a:cubicBezTo>
                    <a:pt x="737" y="2916"/>
                    <a:pt x="832" y="2821"/>
                    <a:pt x="953" y="2761"/>
                  </a:cubicBezTo>
                  <a:cubicBezTo>
                    <a:pt x="1177" y="2650"/>
                    <a:pt x="1413" y="2549"/>
                    <a:pt x="1653" y="2457"/>
                  </a:cubicBezTo>
                  <a:close/>
                  <a:moveTo>
                    <a:pt x="2948" y="2083"/>
                  </a:moveTo>
                  <a:cubicBezTo>
                    <a:pt x="3310" y="2083"/>
                    <a:pt x="3673" y="2330"/>
                    <a:pt x="3694" y="2824"/>
                  </a:cubicBezTo>
                  <a:cubicBezTo>
                    <a:pt x="3694" y="3235"/>
                    <a:pt x="3358" y="3569"/>
                    <a:pt x="2948" y="3569"/>
                  </a:cubicBezTo>
                  <a:cubicBezTo>
                    <a:pt x="2537" y="3569"/>
                    <a:pt x="2203" y="3235"/>
                    <a:pt x="2203" y="2824"/>
                  </a:cubicBezTo>
                  <a:cubicBezTo>
                    <a:pt x="2224" y="2330"/>
                    <a:pt x="2586" y="2083"/>
                    <a:pt x="2948" y="2083"/>
                  </a:cubicBezTo>
                  <a:close/>
                  <a:moveTo>
                    <a:pt x="9925" y="2083"/>
                  </a:moveTo>
                  <a:cubicBezTo>
                    <a:pt x="10288" y="2083"/>
                    <a:pt x="10650" y="2330"/>
                    <a:pt x="10670" y="2824"/>
                  </a:cubicBezTo>
                  <a:cubicBezTo>
                    <a:pt x="10670" y="3235"/>
                    <a:pt x="10336" y="3569"/>
                    <a:pt x="9926" y="3569"/>
                  </a:cubicBezTo>
                  <a:cubicBezTo>
                    <a:pt x="9524" y="3569"/>
                    <a:pt x="9181" y="3227"/>
                    <a:pt x="9181" y="2824"/>
                  </a:cubicBezTo>
                  <a:cubicBezTo>
                    <a:pt x="9201" y="2330"/>
                    <a:pt x="9563" y="2083"/>
                    <a:pt x="9925" y="2083"/>
                  </a:cubicBezTo>
                  <a:close/>
                  <a:moveTo>
                    <a:pt x="9926" y="1"/>
                  </a:moveTo>
                  <a:cubicBezTo>
                    <a:pt x="9760" y="1"/>
                    <a:pt x="9625" y="136"/>
                    <a:pt x="9625" y="301"/>
                  </a:cubicBezTo>
                  <a:lnTo>
                    <a:pt x="9625" y="1334"/>
                  </a:lnTo>
                  <a:lnTo>
                    <a:pt x="7085" y="309"/>
                  </a:lnTo>
                  <a:cubicBezTo>
                    <a:pt x="7042" y="299"/>
                    <a:pt x="7002" y="294"/>
                    <a:pt x="6965" y="294"/>
                  </a:cubicBezTo>
                  <a:cubicBezTo>
                    <a:pt x="6802" y="294"/>
                    <a:pt x="6705" y="391"/>
                    <a:pt x="6673" y="586"/>
                  </a:cubicBezTo>
                  <a:lnTo>
                    <a:pt x="6673" y="1553"/>
                  </a:lnTo>
                  <a:lnTo>
                    <a:pt x="5956" y="1553"/>
                  </a:lnTo>
                  <a:lnTo>
                    <a:pt x="5169" y="1102"/>
                  </a:lnTo>
                  <a:cubicBezTo>
                    <a:pt x="5124" y="1077"/>
                    <a:pt x="5074" y="1064"/>
                    <a:pt x="5022" y="1064"/>
                  </a:cubicBezTo>
                  <a:cubicBezTo>
                    <a:pt x="5012" y="1064"/>
                    <a:pt x="5002" y="1065"/>
                    <a:pt x="4991" y="1066"/>
                  </a:cubicBezTo>
                  <a:cubicBezTo>
                    <a:pt x="4890" y="1075"/>
                    <a:pt x="2471" y="1332"/>
                    <a:pt x="685" y="2224"/>
                  </a:cubicBezTo>
                  <a:cubicBezTo>
                    <a:pt x="262" y="2435"/>
                    <a:pt x="0" y="2858"/>
                    <a:pt x="0" y="3328"/>
                  </a:cubicBezTo>
                  <a:cubicBezTo>
                    <a:pt x="0" y="3494"/>
                    <a:pt x="135" y="3629"/>
                    <a:pt x="300" y="3629"/>
                  </a:cubicBezTo>
                  <a:lnTo>
                    <a:pt x="1871" y="3629"/>
                  </a:lnTo>
                  <a:cubicBezTo>
                    <a:pt x="2132" y="3986"/>
                    <a:pt x="2540" y="4165"/>
                    <a:pt x="2948" y="4165"/>
                  </a:cubicBezTo>
                  <a:cubicBezTo>
                    <a:pt x="3355" y="4165"/>
                    <a:pt x="3763" y="3986"/>
                    <a:pt x="4025" y="3629"/>
                  </a:cubicBezTo>
                  <a:lnTo>
                    <a:pt x="8849" y="3629"/>
                  </a:lnTo>
                  <a:cubicBezTo>
                    <a:pt x="9135" y="4004"/>
                    <a:pt x="9523" y="4167"/>
                    <a:pt x="9905" y="4167"/>
                  </a:cubicBezTo>
                  <a:cubicBezTo>
                    <a:pt x="10678" y="4167"/>
                    <a:pt x="11425" y="3498"/>
                    <a:pt x="11243" y="2552"/>
                  </a:cubicBezTo>
                  <a:lnTo>
                    <a:pt x="11721" y="1969"/>
                  </a:lnTo>
                  <a:cubicBezTo>
                    <a:pt x="11766" y="1916"/>
                    <a:pt x="11790" y="1848"/>
                    <a:pt x="11790" y="1778"/>
                  </a:cubicBezTo>
                  <a:lnTo>
                    <a:pt x="11790" y="301"/>
                  </a:lnTo>
                  <a:cubicBezTo>
                    <a:pt x="11790" y="136"/>
                    <a:pt x="11655" y="1"/>
                    <a:pt x="11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73"/>
            <p:cNvSpPr/>
            <p:nvPr/>
          </p:nvSpPr>
          <p:spPr>
            <a:xfrm>
              <a:off x="4759988" y="4234643"/>
              <a:ext cx="17248" cy="13331"/>
            </a:xfrm>
            <a:custGeom>
              <a:avLst/>
              <a:gdLst/>
              <a:ahLst/>
              <a:cxnLst/>
              <a:rect l="l" t="t" r="r" b="b"/>
              <a:pathLst>
                <a:path w="775" h="599" extrusionOk="0">
                  <a:moveTo>
                    <a:pt x="387" y="0"/>
                  </a:moveTo>
                  <a:cubicBezTo>
                    <a:pt x="0" y="0"/>
                    <a:pt x="0" y="599"/>
                    <a:pt x="387" y="599"/>
                  </a:cubicBezTo>
                  <a:cubicBezTo>
                    <a:pt x="774" y="599"/>
                    <a:pt x="774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73"/>
            <p:cNvSpPr/>
            <p:nvPr/>
          </p:nvSpPr>
          <p:spPr>
            <a:xfrm>
              <a:off x="4915261" y="4234643"/>
              <a:ext cx="17225" cy="13331"/>
            </a:xfrm>
            <a:custGeom>
              <a:avLst/>
              <a:gdLst/>
              <a:ahLst/>
              <a:cxnLst/>
              <a:rect l="l" t="t" r="r" b="b"/>
              <a:pathLst>
                <a:path w="774" h="599" extrusionOk="0">
                  <a:moveTo>
                    <a:pt x="388" y="0"/>
                  </a:moveTo>
                  <a:cubicBezTo>
                    <a:pt x="2" y="0"/>
                    <a:pt x="0" y="599"/>
                    <a:pt x="388" y="599"/>
                  </a:cubicBezTo>
                  <a:cubicBezTo>
                    <a:pt x="774" y="599"/>
                    <a:pt x="774" y="0"/>
                    <a:pt x="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73"/>
            <p:cNvSpPr/>
            <p:nvPr/>
          </p:nvSpPr>
          <p:spPr>
            <a:xfrm>
              <a:off x="4670768" y="4137434"/>
              <a:ext cx="455827" cy="455827"/>
            </a:xfrm>
            <a:custGeom>
              <a:avLst/>
              <a:gdLst/>
              <a:ahLst/>
              <a:cxnLst/>
              <a:rect l="l" t="t" r="r" b="b"/>
              <a:pathLst>
                <a:path w="20482" h="20482" extrusionOk="0">
                  <a:moveTo>
                    <a:pt x="13183" y="601"/>
                  </a:moveTo>
                  <a:cubicBezTo>
                    <a:pt x="13679" y="601"/>
                    <a:pt x="14085" y="1005"/>
                    <a:pt x="14085" y="1503"/>
                  </a:cubicBezTo>
                  <a:lnTo>
                    <a:pt x="14085" y="4851"/>
                  </a:lnTo>
                  <a:cubicBezTo>
                    <a:pt x="13324" y="5348"/>
                    <a:pt x="12800" y="6177"/>
                    <a:pt x="12720" y="7130"/>
                  </a:cubicBezTo>
                  <a:lnTo>
                    <a:pt x="11403" y="7130"/>
                  </a:lnTo>
                  <a:cubicBezTo>
                    <a:pt x="11237" y="7130"/>
                    <a:pt x="11103" y="7265"/>
                    <a:pt x="11103" y="7430"/>
                  </a:cubicBezTo>
                  <a:lnTo>
                    <a:pt x="11103" y="8310"/>
                  </a:lnTo>
                  <a:lnTo>
                    <a:pt x="9690" y="7194"/>
                  </a:lnTo>
                  <a:cubicBezTo>
                    <a:pt x="9636" y="7153"/>
                    <a:pt x="9571" y="7130"/>
                    <a:pt x="9503" y="7130"/>
                  </a:cubicBezTo>
                  <a:lnTo>
                    <a:pt x="1503" y="7130"/>
                  </a:lnTo>
                  <a:cubicBezTo>
                    <a:pt x="1005" y="7130"/>
                    <a:pt x="601" y="6726"/>
                    <a:pt x="601" y="6228"/>
                  </a:cubicBezTo>
                  <a:lnTo>
                    <a:pt x="601" y="1503"/>
                  </a:lnTo>
                  <a:cubicBezTo>
                    <a:pt x="601" y="1005"/>
                    <a:pt x="1005" y="601"/>
                    <a:pt x="1503" y="601"/>
                  </a:cubicBezTo>
                  <a:close/>
                  <a:moveTo>
                    <a:pt x="14726" y="7613"/>
                  </a:moveTo>
                  <a:cubicBezTo>
                    <a:pt x="14928" y="7613"/>
                    <a:pt x="15092" y="7777"/>
                    <a:pt x="15092" y="7979"/>
                  </a:cubicBezTo>
                  <a:cubicBezTo>
                    <a:pt x="15092" y="8181"/>
                    <a:pt x="14928" y="8347"/>
                    <a:pt x="14726" y="8347"/>
                  </a:cubicBezTo>
                  <a:lnTo>
                    <a:pt x="13309" y="8347"/>
                  </a:lnTo>
                  <a:lnTo>
                    <a:pt x="13309" y="7613"/>
                  </a:lnTo>
                  <a:close/>
                  <a:moveTo>
                    <a:pt x="19881" y="7613"/>
                  </a:moveTo>
                  <a:lnTo>
                    <a:pt x="19881" y="8347"/>
                  </a:lnTo>
                  <a:lnTo>
                    <a:pt x="18464" y="8347"/>
                  </a:lnTo>
                  <a:cubicBezTo>
                    <a:pt x="17978" y="8327"/>
                    <a:pt x="17978" y="7631"/>
                    <a:pt x="18464" y="7613"/>
                  </a:cubicBezTo>
                  <a:close/>
                  <a:moveTo>
                    <a:pt x="14726" y="10309"/>
                  </a:moveTo>
                  <a:cubicBezTo>
                    <a:pt x="15213" y="10329"/>
                    <a:pt x="15211" y="11023"/>
                    <a:pt x="14726" y="11043"/>
                  </a:cubicBezTo>
                  <a:lnTo>
                    <a:pt x="13309" y="11043"/>
                  </a:lnTo>
                  <a:lnTo>
                    <a:pt x="13309" y="10309"/>
                  </a:lnTo>
                  <a:close/>
                  <a:moveTo>
                    <a:pt x="19881" y="10309"/>
                  </a:moveTo>
                  <a:lnTo>
                    <a:pt x="19881" y="11043"/>
                  </a:lnTo>
                  <a:lnTo>
                    <a:pt x="18464" y="11043"/>
                  </a:lnTo>
                  <a:cubicBezTo>
                    <a:pt x="17978" y="11023"/>
                    <a:pt x="17978" y="10329"/>
                    <a:pt x="18464" y="10309"/>
                  </a:cubicBezTo>
                  <a:close/>
                  <a:moveTo>
                    <a:pt x="19881" y="13007"/>
                  </a:moveTo>
                  <a:lnTo>
                    <a:pt x="19881" y="13739"/>
                  </a:lnTo>
                  <a:lnTo>
                    <a:pt x="18464" y="13739"/>
                  </a:lnTo>
                  <a:cubicBezTo>
                    <a:pt x="18261" y="13739"/>
                    <a:pt x="18098" y="13575"/>
                    <a:pt x="18098" y="13373"/>
                  </a:cubicBezTo>
                  <a:cubicBezTo>
                    <a:pt x="18098" y="13171"/>
                    <a:pt x="18261" y="13007"/>
                    <a:pt x="18464" y="13007"/>
                  </a:cubicBezTo>
                  <a:close/>
                  <a:moveTo>
                    <a:pt x="14726" y="13007"/>
                  </a:moveTo>
                  <a:cubicBezTo>
                    <a:pt x="15213" y="13027"/>
                    <a:pt x="15211" y="13721"/>
                    <a:pt x="14726" y="13741"/>
                  </a:cubicBezTo>
                  <a:lnTo>
                    <a:pt x="13309" y="13741"/>
                  </a:lnTo>
                  <a:lnTo>
                    <a:pt x="13309" y="13007"/>
                  </a:lnTo>
                  <a:close/>
                  <a:moveTo>
                    <a:pt x="17197" y="17022"/>
                  </a:moveTo>
                  <a:lnTo>
                    <a:pt x="17197" y="18283"/>
                  </a:lnTo>
                  <a:lnTo>
                    <a:pt x="15993" y="18283"/>
                  </a:lnTo>
                  <a:lnTo>
                    <a:pt x="15993" y="17022"/>
                  </a:lnTo>
                  <a:close/>
                  <a:moveTo>
                    <a:pt x="17652" y="18882"/>
                  </a:moveTo>
                  <a:cubicBezTo>
                    <a:pt x="18265" y="18882"/>
                    <a:pt x="18779" y="19309"/>
                    <a:pt x="18914" y="19881"/>
                  </a:cubicBezTo>
                  <a:lnTo>
                    <a:pt x="14275" y="19881"/>
                  </a:lnTo>
                  <a:cubicBezTo>
                    <a:pt x="14410" y="19309"/>
                    <a:pt x="14925" y="18882"/>
                    <a:pt x="15538" y="18882"/>
                  </a:cubicBezTo>
                  <a:close/>
                  <a:moveTo>
                    <a:pt x="1503" y="0"/>
                  </a:moveTo>
                  <a:cubicBezTo>
                    <a:pt x="674" y="0"/>
                    <a:pt x="0" y="674"/>
                    <a:pt x="0" y="1503"/>
                  </a:cubicBezTo>
                  <a:lnTo>
                    <a:pt x="0" y="6228"/>
                  </a:lnTo>
                  <a:cubicBezTo>
                    <a:pt x="0" y="7057"/>
                    <a:pt x="674" y="7731"/>
                    <a:pt x="1503" y="7731"/>
                  </a:cubicBezTo>
                  <a:lnTo>
                    <a:pt x="9399" y="7731"/>
                  </a:lnTo>
                  <a:lnTo>
                    <a:pt x="11217" y="9165"/>
                  </a:lnTo>
                  <a:cubicBezTo>
                    <a:pt x="11273" y="9208"/>
                    <a:pt x="11336" y="9228"/>
                    <a:pt x="11398" y="9228"/>
                  </a:cubicBezTo>
                  <a:cubicBezTo>
                    <a:pt x="11554" y="9228"/>
                    <a:pt x="11703" y="9104"/>
                    <a:pt x="11703" y="8929"/>
                  </a:cubicBezTo>
                  <a:lnTo>
                    <a:pt x="11703" y="7731"/>
                  </a:lnTo>
                  <a:lnTo>
                    <a:pt x="12708" y="7731"/>
                  </a:lnTo>
                  <a:lnTo>
                    <a:pt x="12708" y="13992"/>
                  </a:lnTo>
                  <a:cubicBezTo>
                    <a:pt x="12708" y="15507"/>
                    <a:pt x="13886" y="16831"/>
                    <a:pt x="15392" y="17002"/>
                  </a:cubicBezTo>
                  <a:lnTo>
                    <a:pt x="15392" y="18288"/>
                  </a:lnTo>
                  <a:cubicBezTo>
                    <a:pt x="14413" y="18363"/>
                    <a:pt x="13639" y="19184"/>
                    <a:pt x="13639" y="20181"/>
                  </a:cubicBezTo>
                  <a:cubicBezTo>
                    <a:pt x="13639" y="20346"/>
                    <a:pt x="13774" y="20481"/>
                    <a:pt x="13940" y="20481"/>
                  </a:cubicBezTo>
                  <a:lnTo>
                    <a:pt x="19250" y="20481"/>
                  </a:lnTo>
                  <a:cubicBezTo>
                    <a:pt x="19415" y="20481"/>
                    <a:pt x="19550" y="20346"/>
                    <a:pt x="19550" y="20181"/>
                  </a:cubicBezTo>
                  <a:cubicBezTo>
                    <a:pt x="19550" y="19184"/>
                    <a:pt x="18776" y="18363"/>
                    <a:pt x="17797" y="18288"/>
                  </a:cubicBezTo>
                  <a:lnTo>
                    <a:pt x="17797" y="17002"/>
                  </a:lnTo>
                  <a:cubicBezTo>
                    <a:pt x="19303" y="16831"/>
                    <a:pt x="20481" y="15507"/>
                    <a:pt x="20481" y="13992"/>
                  </a:cubicBezTo>
                  <a:lnTo>
                    <a:pt x="20481" y="7312"/>
                  </a:lnTo>
                  <a:cubicBezTo>
                    <a:pt x="20481" y="6761"/>
                    <a:pt x="20285" y="6185"/>
                    <a:pt x="19985" y="5727"/>
                  </a:cubicBezTo>
                  <a:cubicBezTo>
                    <a:pt x="19923" y="5633"/>
                    <a:pt x="19837" y="5594"/>
                    <a:pt x="19751" y="5594"/>
                  </a:cubicBezTo>
                  <a:cubicBezTo>
                    <a:pt x="19541" y="5594"/>
                    <a:pt x="19331" y="5827"/>
                    <a:pt x="19482" y="6056"/>
                  </a:cubicBezTo>
                  <a:cubicBezTo>
                    <a:pt x="19674" y="6347"/>
                    <a:pt x="19800" y="6672"/>
                    <a:pt x="19852" y="7012"/>
                  </a:cubicBezTo>
                  <a:lnTo>
                    <a:pt x="18464" y="7012"/>
                  </a:lnTo>
                  <a:cubicBezTo>
                    <a:pt x="17931" y="7012"/>
                    <a:pt x="17497" y="7446"/>
                    <a:pt x="17497" y="7979"/>
                  </a:cubicBezTo>
                  <a:cubicBezTo>
                    <a:pt x="17497" y="8512"/>
                    <a:pt x="17931" y="8946"/>
                    <a:pt x="18464" y="8946"/>
                  </a:cubicBezTo>
                  <a:lnTo>
                    <a:pt x="19881" y="8946"/>
                  </a:lnTo>
                  <a:lnTo>
                    <a:pt x="19881" y="9708"/>
                  </a:lnTo>
                  <a:lnTo>
                    <a:pt x="18464" y="9708"/>
                  </a:lnTo>
                  <a:cubicBezTo>
                    <a:pt x="17931" y="9708"/>
                    <a:pt x="17497" y="10142"/>
                    <a:pt x="17497" y="10675"/>
                  </a:cubicBezTo>
                  <a:cubicBezTo>
                    <a:pt x="17497" y="11210"/>
                    <a:pt x="17931" y="11643"/>
                    <a:pt x="18464" y="11643"/>
                  </a:cubicBezTo>
                  <a:lnTo>
                    <a:pt x="19881" y="11643"/>
                  </a:lnTo>
                  <a:lnTo>
                    <a:pt x="19881" y="12406"/>
                  </a:lnTo>
                  <a:lnTo>
                    <a:pt x="18464" y="12406"/>
                  </a:lnTo>
                  <a:cubicBezTo>
                    <a:pt x="17931" y="12406"/>
                    <a:pt x="17497" y="12840"/>
                    <a:pt x="17497" y="13373"/>
                  </a:cubicBezTo>
                  <a:cubicBezTo>
                    <a:pt x="17497" y="13906"/>
                    <a:pt x="17931" y="14340"/>
                    <a:pt x="18464" y="14340"/>
                  </a:cubicBezTo>
                  <a:lnTo>
                    <a:pt x="19856" y="14340"/>
                  </a:lnTo>
                  <a:cubicBezTo>
                    <a:pt x="19688" y="15515"/>
                    <a:pt x="18674" y="16422"/>
                    <a:pt x="17451" y="16422"/>
                  </a:cubicBezTo>
                  <a:lnTo>
                    <a:pt x="15738" y="16422"/>
                  </a:lnTo>
                  <a:cubicBezTo>
                    <a:pt x="14516" y="16422"/>
                    <a:pt x="13502" y="15515"/>
                    <a:pt x="13333" y="14340"/>
                  </a:cubicBezTo>
                  <a:lnTo>
                    <a:pt x="14726" y="14340"/>
                  </a:lnTo>
                  <a:cubicBezTo>
                    <a:pt x="15259" y="14340"/>
                    <a:pt x="15692" y="13906"/>
                    <a:pt x="15692" y="13373"/>
                  </a:cubicBezTo>
                  <a:cubicBezTo>
                    <a:pt x="15692" y="12840"/>
                    <a:pt x="15259" y="12406"/>
                    <a:pt x="14726" y="12406"/>
                  </a:cubicBezTo>
                  <a:lnTo>
                    <a:pt x="13309" y="12406"/>
                  </a:lnTo>
                  <a:lnTo>
                    <a:pt x="13309" y="11643"/>
                  </a:lnTo>
                  <a:lnTo>
                    <a:pt x="14726" y="11643"/>
                  </a:lnTo>
                  <a:cubicBezTo>
                    <a:pt x="15259" y="11643"/>
                    <a:pt x="15692" y="11210"/>
                    <a:pt x="15692" y="10675"/>
                  </a:cubicBezTo>
                  <a:cubicBezTo>
                    <a:pt x="15692" y="10142"/>
                    <a:pt x="15259" y="9708"/>
                    <a:pt x="14726" y="9708"/>
                  </a:cubicBezTo>
                  <a:lnTo>
                    <a:pt x="13309" y="9708"/>
                  </a:lnTo>
                  <a:lnTo>
                    <a:pt x="13309" y="8946"/>
                  </a:lnTo>
                  <a:lnTo>
                    <a:pt x="14726" y="8946"/>
                  </a:lnTo>
                  <a:cubicBezTo>
                    <a:pt x="15259" y="8946"/>
                    <a:pt x="15692" y="8512"/>
                    <a:pt x="15692" y="7979"/>
                  </a:cubicBezTo>
                  <a:cubicBezTo>
                    <a:pt x="15692" y="7446"/>
                    <a:pt x="15259" y="7012"/>
                    <a:pt x="14726" y="7012"/>
                  </a:cubicBezTo>
                  <a:lnTo>
                    <a:pt x="13338" y="7012"/>
                  </a:lnTo>
                  <a:cubicBezTo>
                    <a:pt x="13518" y="5851"/>
                    <a:pt x="14526" y="4959"/>
                    <a:pt x="15738" y="4959"/>
                  </a:cubicBezTo>
                  <a:lnTo>
                    <a:pt x="17451" y="4959"/>
                  </a:lnTo>
                  <a:cubicBezTo>
                    <a:pt x="17782" y="4959"/>
                    <a:pt x="18102" y="5024"/>
                    <a:pt x="18404" y="5154"/>
                  </a:cubicBezTo>
                  <a:cubicBezTo>
                    <a:pt x="18446" y="5172"/>
                    <a:pt x="18487" y="5180"/>
                    <a:pt x="18525" y="5180"/>
                  </a:cubicBezTo>
                  <a:cubicBezTo>
                    <a:pt x="18809" y="5180"/>
                    <a:pt x="18954" y="4736"/>
                    <a:pt x="18640" y="4601"/>
                  </a:cubicBezTo>
                  <a:cubicBezTo>
                    <a:pt x="18263" y="4440"/>
                    <a:pt x="17863" y="4359"/>
                    <a:pt x="17451" y="4359"/>
                  </a:cubicBezTo>
                  <a:lnTo>
                    <a:pt x="15738" y="4359"/>
                  </a:lnTo>
                  <a:cubicBezTo>
                    <a:pt x="15368" y="4359"/>
                    <a:pt x="15012" y="4426"/>
                    <a:pt x="14684" y="4547"/>
                  </a:cubicBezTo>
                  <a:lnTo>
                    <a:pt x="14684" y="1503"/>
                  </a:lnTo>
                  <a:cubicBezTo>
                    <a:pt x="14684" y="674"/>
                    <a:pt x="14010" y="0"/>
                    <a:pt x="13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73"/>
            <p:cNvSpPr/>
            <p:nvPr/>
          </p:nvSpPr>
          <p:spPr>
            <a:xfrm>
              <a:off x="5031410" y="4274903"/>
              <a:ext cx="17826" cy="13353"/>
            </a:xfrm>
            <a:custGeom>
              <a:avLst/>
              <a:gdLst/>
              <a:ahLst/>
              <a:cxnLst/>
              <a:rect l="l" t="t" r="r" b="b"/>
              <a:pathLst>
                <a:path w="801" h="600" extrusionOk="0">
                  <a:moveTo>
                    <a:pt x="400" y="0"/>
                  </a:moveTo>
                  <a:cubicBezTo>
                    <a:pt x="1" y="0"/>
                    <a:pt x="1" y="599"/>
                    <a:pt x="400" y="599"/>
                  </a:cubicBezTo>
                  <a:cubicBezTo>
                    <a:pt x="800" y="599"/>
                    <a:pt x="800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73"/>
            <p:cNvSpPr/>
            <p:nvPr/>
          </p:nvSpPr>
          <p:spPr>
            <a:xfrm>
              <a:off x="5031410" y="4312002"/>
              <a:ext cx="17826" cy="13375"/>
            </a:xfrm>
            <a:custGeom>
              <a:avLst/>
              <a:gdLst/>
              <a:ahLst/>
              <a:cxnLst/>
              <a:rect l="l" t="t" r="r" b="b"/>
              <a:pathLst>
                <a:path w="801" h="601" extrusionOk="0">
                  <a:moveTo>
                    <a:pt x="400" y="0"/>
                  </a:moveTo>
                  <a:cubicBezTo>
                    <a:pt x="1" y="0"/>
                    <a:pt x="1" y="601"/>
                    <a:pt x="400" y="601"/>
                  </a:cubicBezTo>
                  <a:cubicBezTo>
                    <a:pt x="800" y="601"/>
                    <a:pt x="800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73"/>
            <p:cNvSpPr/>
            <p:nvPr/>
          </p:nvSpPr>
          <p:spPr>
            <a:xfrm>
              <a:off x="5031410" y="4349079"/>
              <a:ext cx="17826" cy="13398"/>
            </a:xfrm>
            <a:custGeom>
              <a:avLst/>
              <a:gdLst/>
              <a:ahLst/>
              <a:cxnLst/>
              <a:rect l="l" t="t" r="r" b="b"/>
              <a:pathLst>
                <a:path w="801" h="602" extrusionOk="0">
                  <a:moveTo>
                    <a:pt x="400" y="1"/>
                  </a:moveTo>
                  <a:cubicBezTo>
                    <a:pt x="1" y="1"/>
                    <a:pt x="1" y="601"/>
                    <a:pt x="400" y="601"/>
                  </a:cubicBezTo>
                  <a:cubicBezTo>
                    <a:pt x="800" y="601"/>
                    <a:pt x="800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73"/>
            <p:cNvSpPr/>
            <p:nvPr/>
          </p:nvSpPr>
          <p:spPr>
            <a:xfrm>
              <a:off x="5031410" y="4386222"/>
              <a:ext cx="17826" cy="13375"/>
            </a:xfrm>
            <a:custGeom>
              <a:avLst/>
              <a:gdLst/>
              <a:ahLst/>
              <a:cxnLst/>
              <a:rect l="l" t="t" r="r" b="b"/>
              <a:pathLst>
                <a:path w="801" h="601" extrusionOk="0">
                  <a:moveTo>
                    <a:pt x="400" y="0"/>
                  </a:moveTo>
                  <a:cubicBezTo>
                    <a:pt x="1" y="0"/>
                    <a:pt x="1" y="601"/>
                    <a:pt x="400" y="601"/>
                  </a:cubicBezTo>
                  <a:cubicBezTo>
                    <a:pt x="800" y="601"/>
                    <a:pt x="800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73"/>
            <p:cNvSpPr/>
            <p:nvPr/>
          </p:nvSpPr>
          <p:spPr>
            <a:xfrm>
              <a:off x="5031410" y="4423299"/>
              <a:ext cx="17826" cy="13398"/>
            </a:xfrm>
            <a:custGeom>
              <a:avLst/>
              <a:gdLst/>
              <a:ahLst/>
              <a:cxnLst/>
              <a:rect l="l" t="t" r="r" b="b"/>
              <a:pathLst>
                <a:path w="801" h="602" extrusionOk="0">
                  <a:moveTo>
                    <a:pt x="400" y="1"/>
                  </a:moveTo>
                  <a:cubicBezTo>
                    <a:pt x="1" y="1"/>
                    <a:pt x="1" y="601"/>
                    <a:pt x="400" y="601"/>
                  </a:cubicBezTo>
                  <a:cubicBezTo>
                    <a:pt x="800" y="601"/>
                    <a:pt x="800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73"/>
            <p:cNvSpPr/>
            <p:nvPr/>
          </p:nvSpPr>
          <p:spPr>
            <a:xfrm>
              <a:off x="5031410" y="4460443"/>
              <a:ext cx="17826" cy="13353"/>
            </a:xfrm>
            <a:custGeom>
              <a:avLst/>
              <a:gdLst/>
              <a:ahLst/>
              <a:cxnLst/>
              <a:rect l="l" t="t" r="r" b="b"/>
              <a:pathLst>
                <a:path w="801" h="600" extrusionOk="0">
                  <a:moveTo>
                    <a:pt x="400" y="0"/>
                  </a:moveTo>
                  <a:cubicBezTo>
                    <a:pt x="1" y="0"/>
                    <a:pt x="1" y="599"/>
                    <a:pt x="400" y="599"/>
                  </a:cubicBezTo>
                  <a:cubicBezTo>
                    <a:pt x="800" y="599"/>
                    <a:pt x="800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73"/>
            <p:cNvSpPr/>
            <p:nvPr/>
          </p:nvSpPr>
          <p:spPr>
            <a:xfrm>
              <a:off x="4728186" y="4349145"/>
              <a:ext cx="193262" cy="205347"/>
            </a:xfrm>
            <a:custGeom>
              <a:avLst/>
              <a:gdLst/>
              <a:ahLst/>
              <a:cxnLst/>
              <a:rect l="l" t="t" r="r" b="b"/>
              <a:pathLst>
                <a:path w="8684" h="9227" extrusionOk="0">
                  <a:moveTo>
                    <a:pt x="5397" y="0"/>
                  </a:moveTo>
                  <a:cubicBezTo>
                    <a:pt x="5335" y="0"/>
                    <a:pt x="5272" y="20"/>
                    <a:pt x="5217" y="64"/>
                  </a:cubicBezTo>
                  <a:lnTo>
                    <a:pt x="3400" y="1496"/>
                  </a:lnTo>
                  <a:lnTo>
                    <a:pt x="1503" y="1496"/>
                  </a:lnTo>
                  <a:cubicBezTo>
                    <a:pt x="674" y="1496"/>
                    <a:pt x="0" y="2170"/>
                    <a:pt x="0" y="2999"/>
                  </a:cubicBezTo>
                  <a:lnTo>
                    <a:pt x="0" y="5390"/>
                  </a:lnTo>
                  <a:cubicBezTo>
                    <a:pt x="0" y="5584"/>
                    <a:pt x="150" y="5681"/>
                    <a:pt x="300" y="5681"/>
                  </a:cubicBezTo>
                  <a:cubicBezTo>
                    <a:pt x="451" y="5681"/>
                    <a:pt x="601" y="5584"/>
                    <a:pt x="601" y="5390"/>
                  </a:cubicBezTo>
                  <a:lnTo>
                    <a:pt x="601" y="2999"/>
                  </a:lnTo>
                  <a:cubicBezTo>
                    <a:pt x="601" y="2501"/>
                    <a:pt x="1005" y="2097"/>
                    <a:pt x="1503" y="2097"/>
                  </a:cubicBezTo>
                  <a:lnTo>
                    <a:pt x="3502" y="2097"/>
                  </a:lnTo>
                  <a:cubicBezTo>
                    <a:pt x="3570" y="2097"/>
                    <a:pt x="3636" y="2074"/>
                    <a:pt x="3689" y="2032"/>
                  </a:cubicBezTo>
                  <a:lnTo>
                    <a:pt x="5102" y="917"/>
                  </a:lnTo>
                  <a:lnTo>
                    <a:pt x="5102" y="1796"/>
                  </a:lnTo>
                  <a:cubicBezTo>
                    <a:pt x="5102" y="1962"/>
                    <a:pt x="5236" y="2097"/>
                    <a:pt x="5402" y="2097"/>
                  </a:cubicBezTo>
                  <a:lnTo>
                    <a:pt x="7182" y="2097"/>
                  </a:lnTo>
                  <a:cubicBezTo>
                    <a:pt x="7678" y="2097"/>
                    <a:pt x="8084" y="2501"/>
                    <a:pt x="8084" y="2999"/>
                  </a:cubicBezTo>
                  <a:lnTo>
                    <a:pt x="8084" y="7724"/>
                  </a:lnTo>
                  <a:cubicBezTo>
                    <a:pt x="8084" y="8221"/>
                    <a:pt x="7680" y="8626"/>
                    <a:pt x="7182" y="8626"/>
                  </a:cubicBezTo>
                  <a:lnTo>
                    <a:pt x="1503" y="8626"/>
                  </a:lnTo>
                  <a:cubicBezTo>
                    <a:pt x="1005" y="8626"/>
                    <a:pt x="601" y="8221"/>
                    <a:pt x="601" y="7724"/>
                  </a:cubicBezTo>
                  <a:lnTo>
                    <a:pt x="601" y="6987"/>
                  </a:lnTo>
                  <a:cubicBezTo>
                    <a:pt x="601" y="6793"/>
                    <a:pt x="451" y="6696"/>
                    <a:pt x="300" y="6696"/>
                  </a:cubicBezTo>
                  <a:cubicBezTo>
                    <a:pt x="150" y="6696"/>
                    <a:pt x="0" y="6793"/>
                    <a:pt x="0" y="6987"/>
                  </a:cubicBezTo>
                  <a:lnTo>
                    <a:pt x="0" y="7724"/>
                  </a:lnTo>
                  <a:cubicBezTo>
                    <a:pt x="0" y="8552"/>
                    <a:pt x="674" y="9226"/>
                    <a:pt x="1503" y="9226"/>
                  </a:cubicBezTo>
                  <a:lnTo>
                    <a:pt x="7182" y="9226"/>
                  </a:lnTo>
                  <a:cubicBezTo>
                    <a:pt x="8009" y="9226"/>
                    <a:pt x="8683" y="8552"/>
                    <a:pt x="8683" y="7724"/>
                  </a:cubicBezTo>
                  <a:lnTo>
                    <a:pt x="8683" y="2999"/>
                  </a:lnTo>
                  <a:cubicBezTo>
                    <a:pt x="8683" y="2170"/>
                    <a:pt x="8009" y="1496"/>
                    <a:pt x="7182" y="1496"/>
                  </a:cubicBezTo>
                  <a:lnTo>
                    <a:pt x="5702" y="1496"/>
                  </a:lnTo>
                  <a:lnTo>
                    <a:pt x="5702" y="298"/>
                  </a:lnTo>
                  <a:cubicBezTo>
                    <a:pt x="5702" y="123"/>
                    <a:pt x="5553" y="0"/>
                    <a:pt x="5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73"/>
            <p:cNvSpPr/>
            <p:nvPr/>
          </p:nvSpPr>
          <p:spPr>
            <a:xfrm>
              <a:off x="4771338" y="4417780"/>
              <a:ext cx="105511" cy="98745"/>
            </a:xfrm>
            <a:custGeom>
              <a:avLst/>
              <a:gdLst/>
              <a:ahLst/>
              <a:cxnLst/>
              <a:rect l="l" t="t" r="r" b="b"/>
              <a:pathLst>
                <a:path w="4741" h="4437" extrusionOk="0">
                  <a:moveTo>
                    <a:pt x="2403" y="975"/>
                  </a:moveTo>
                  <a:lnTo>
                    <a:pt x="2757" y="1694"/>
                  </a:lnTo>
                  <a:cubicBezTo>
                    <a:pt x="2801" y="1782"/>
                    <a:pt x="2885" y="1844"/>
                    <a:pt x="2983" y="1858"/>
                  </a:cubicBezTo>
                  <a:lnTo>
                    <a:pt x="3775" y="1972"/>
                  </a:lnTo>
                  <a:lnTo>
                    <a:pt x="3202" y="2532"/>
                  </a:lnTo>
                  <a:cubicBezTo>
                    <a:pt x="3132" y="2601"/>
                    <a:pt x="3100" y="2700"/>
                    <a:pt x="3117" y="2798"/>
                  </a:cubicBezTo>
                  <a:lnTo>
                    <a:pt x="3251" y="3587"/>
                  </a:lnTo>
                  <a:lnTo>
                    <a:pt x="3251" y="3587"/>
                  </a:lnTo>
                  <a:lnTo>
                    <a:pt x="2542" y="3215"/>
                  </a:lnTo>
                  <a:cubicBezTo>
                    <a:pt x="2495" y="3192"/>
                    <a:pt x="2449" y="3180"/>
                    <a:pt x="2403" y="3180"/>
                  </a:cubicBezTo>
                  <a:cubicBezTo>
                    <a:pt x="2356" y="3180"/>
                    <a:pt x="2310" y="3192"/>
                    <a:pt x="2263" y="3215"/>
                  </a:cubicBezTo>
                  <a:lnTo>
                    <a:pt x="1554" y="3587"/>
                  </a:lnTo>
                  <a:lnTo>
                    <a:pt x="1690" y="2798"/>
                  </a:lnTo>
                  <a:cubicBezTo>
                    <a:pt x="1706" y="2700"/>
                    <a:pt x="1674" y="2601"/>
                    <a:pt x="1603" y="2532"/>
                  </a:cubicBezTo>
                  <a:lnTo>
                    <a:pt x="1030" y="1972"/>
                  </a:lnTo>
                  <a:lnTo>
                    <a:pt x="1822" y="1858"/>
                  </a:lnTo>
                  <a:cubicBezTo>
                    <a:pt x="1920" y="1844"/>
                    <a:pt x="2004" y="1782"/>
                    <a:pt x="2049" y="1694"/>
                  </a:cubicBezTo>
                  <a:lnTo>
                    <a:pt x="2403" y="975"/>
                  </a:lnTo>
                  <a:close/>
                  <a:moveTo>
                    <a:pt x="2403" y="0"/>
                  </a:moveTo>
                  <a:cubicBezTo>
                    <a:pt x="2296" y="0"/>
                    <a:pt x="2188" y="55"/>
                    <a:pt x="2135" y="165"/>
                  </a:cubicBezTo>
                  <a:lnTo>
                    <a:pt x="1580" y="1288"/>
                  </a:lnTo>
                  <a:lnTo>
                    <a:pt x="342" y="1467"/>
                  </a:lnTo>
                  <a:cubicBezTo>
                    <a:pt x="100" y="1502"/>
                    <a:pt x="1" y="1808"/>
                    <a:pt x="177" y="1979"/>
                  </a:cubicBezTo>
                  <a:lnTo>
                    <a:pt x="1071" y="2852"/>
                  </a:lnTo>
                  <a:lnTo>
                    <a:pt x="860" y="4085"/>
                  </a:lnTo>
                  <a:cubicBezTo>
                    <a:pt x="831" y="4261"/>
                    <a:pt x="979" y="4436"/>
                    <a:pt x="1158" y="4436"/>
                  </a:cubicBezTo>
                  <a:cubicBezTo>
                    <a:pt x="1202" y="4436"/>
                    <a:pt x="1249" y="4425"/>
                    <a:pt x="1295" y="4401"/>
                  </a:cubicBezTo>
                  <a:lnTo>
                    <a:pt x="2403" y="3818"/>
                  </a:lnTo>
                  <a:lnTo>
                    <a:pt x="3510" y="4401"/>
                  </a:lnTo>
                  <a:cubicBezTo>
                    <a:pt x="3554" y="4424"/>
                    <a:pt x="3600" y="4434"/>
                    <a:pt x="3645" y="4434"/>
                  </a:cubicBezTo>
                  <a:cubicBezTo>
                    <a:pt x="3820" y="4434"/>
                    <a:pt x="3978" y="4276"/>
                    <a:pt x="3945" y="4085"/>
                  </a:cubicBezTo>
                  <a:lnTo>
                    <a:pt x="3734" y="2852"/>
                  </a:lnTo>
                  <a:lnTo>
                    <a:pt x="4630" y="1979"/>
                  </a:lnTo>
                  <a:cubicBezTo>
                    <a:pt x="4711" y="1899"/>
                    <a:pt x="4741" y="1779"/>
                    <a:pt x="4705" y="1671"/>
                  </a:cubicBezTo>
                  <a:cubicBezTo>
                    <a:pt x="4670" y="1562"/>
                    <a:pt x="4577" y="1484"/>
                    <a:pt x="4463" y="1467"/>
                  </a:cubicBezTo>
                  <a:lnTo>
                    <a:pt x="3225" y="1288"/>
                  </a:lnTo>
                  <a:lnTo>
                    <a:pt x="2672" y="165"/>
                  </a:lnTo>
                  <a:cubicBezTo>
                    <a:pt x="2618" y="55"/>
                    <a:pt x="2510" y="0"/>
                    <a:pt x="2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8" name="Google Shape;2128;p73"/>
          <p:cNvGrpSpPr/>
          <p:nvPr/>
        </p:nvGrpSpPr>
        <p:grpSpPr>
          <a:xfrm>
            <a:off x="4014935" y="4137434"/>
            <a:ext cx="455827" cy="455827"/>
            <a:chOff x="4014935" y="4137434"/>
            <a:chExt cx="455827" cy="455827"/>
          </a:xfrm>
        </p:grpSpPr>
        <p:sp>
          <p:nvSpPr>
            <p:cNvPr id="2129" name="Google Shape;2129;p73"/>
            <p:cNvSpPr/>
            <p:nvPr/>
          </p:nvSpPr>
          <p:spPr>
            <a:xfrm>
              <a:off x="4330199" y="4392965"/>
              <a:ext cx="13353" cy="39903"/>
            </a:xfrm>
            <a:custGeom>
              <a:avLst/>
              <a:gdLst/>
              <a:ahLst/>
              <a:cxnLst/>
              <a:rect l="l" t="t" r="r" b="b"/>
              <a:pathLst>
                <a:path w="600" h="1793" extrusionOk="0">
                  <a:moveTo>
                    <a:pt x="300" y="0"/>
                  </a:moveTo>
                  <a:cubicBezTo>
                    <a:pt x="154" y="0"/>
                    <a:pt x="7" y="99"/>
                    <a:pt x="0" y="298"/>
                  </a:cubicBezTo>
                  <a:lnTo>
                    <a:pt x="0" y="1494"/>
                  </a:lnTo>
                  <a:cubicBezTo>
                    <a:pt x="0" y="1659"/>
                    <a:pt x="133" y="1792"/>
                    <a:pt x="300" y="1793"/>
                  </a:cubicBezTo>
                  <a:lnTo>
                    <a:pt x="300" y="1793"/>
                  </a:lnTo>
                  <a:cubicBezTo>
                    <a:pt x="467" y="1792"/>
                    <a:pt x="599" y="1659"/>
                    <a:pt x="599" y="1494"/>
                  </a:cubicBezTo>
                  <a:lnTo>
                    <a:pt x="599" y="298"/>
                  </a:lnTo>
                  <a:cubicBezTo>
                    <a:pt x="593" y="99"/>
                    <a:pt x="446" y="0"/>
                    <a:pt x="300" y="0"/>
                  </a:cubicBezTo>
                  <a:close/>
                  <a:moveTo>
                    <a:pt x="300" y="1793"/>
                  </a:moveTo>
                  <a:cubicBezTo>
                    <a:pt x="300" y="1793"/>
                    <a:pt x="299" y="1793"/>
                    <a:pt x="299" y="1793"/>
                  </a:cubicBezTo>
                  <a:lnTo>
                    <a:pt x="301" y="1793"/>
                  </a:lnTo>
                  <a:cubicBezTo>
                    <a:pt x="300" y="1793"/>
                    <a:pt x="300" y="1793"/>
                    <a:pt x="300" y="17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73"/>
            <p:cNvSpPr/>
            <p:nvPr/>
          </p:nvSpPr>
          <p:spPr>
            <a:xfrm>
              <a:off x="4330199" y="4333500"/>
              <a:ext cx="13353" cy="39925"/>
            </a:xfrm>
            <a:custGeom>
              <a:avLst/>
              <a:gdLst/>
              <a:ahLst/>
              <a:cxnLst/>
              <a:rect l="l" t="t" r="r" b="b"/>
              <a:pathLst>
                <a:path w="600" h="1794" extrusionOk="0">
                  <a:moveTo>
                    <a:pt x="300" y="0"/>
                  </a:moveTo>
                  <a:cubicBezTo>
                    <a:pt x="154" y="0"/>
                    <a:pt x="7" y="100"/>
                    <a:pt x="0" y="298"/>
                  </a:cubicBezTo>
                  <a:lnTo>
                    <a:pt x="0" y="1494"/>
                  </a:lnTo>
                  <a:cubicBezTo>
                    <a:pt x="0" y="1660"/>
                    <a:pt x="133" y="1793"/>
                    <a:pt x="300" y="1793"/>
                  </a:cubicBezTo>
                  <a:lnTo>
                    <a:pt x="300" y="1793"/>
                  </a:lnTo>
                  <a:cubicBezTo>
                    <a:pt x="467" y="1793"/>
                    <a:pt x="599" y="1660"/>
                    <a:pt x="599" y="1494"/>
                  </a:cubicBezTo>
                  <a:lnTo>
                    <a:pt x="599" y="298"/>
                  </a:lnTo>
                  <a:cubicBezTo>
                    <a:pt x="593" y="100"/>
                    <a:pt x="446" y="0"/>
                    <a:pt x="300" y="0"/>
                  </a:cubicBezTo>
                  <a:close/>
                  <a:moveTo>
                    <a:pt x="300" y="1793"/>
                  </a:moveTo>
                  <a:cubicBezTo>
                    <a:pt x="300" y="1793"/>
                    <a:pt x="299" y="1793"/>
                    <a:pt x="299" y="1793"/>
                  </a:cubicBezTo>
                  <a:lnTo>
                    <a:pt x="301" y="1793"/>
                  </a:lnTo>
                  <a:cubicBezTo>
                    <a:pt x="300" y="1793"/>
                    <a:pt x="300" y="1793"/>
                    <a:pt x="300" y="17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73"/>
            <p:cNvSpPr/>
            <p:nvPr/>
          </p:nvSpPr>
          <p:spPr>
            <a:xfrm>
              <a:off x="4142145" y="4392965"/>
              <a:ext cx="13375" cy="39903"/>
            </a:xfrm>
            <a:custGeom>
              <a:avLst/>
              <a:gdLst/>
              <a:ahLst/>
              <a:cxnLst/>
              <a:rect l="l" t="t" r="r" b="b"/>
              <a:pathLst>
                <a:path w="601" h="1793" extrusionOk="0">
                  <a:moveTo>
                    <a:pt x="300" y="0"/>
                  </a:moveTo>
                  <a:cubicBezTo>
                    <a:pt x="154" y="0"/>
                    <a:pt x="7" y="99"/>
                    <a:pt x="0" y="298"/>
                  </a:cubicBezTo>
                  <a:lnTo>
                    <a:pt x="0" y="1494"/>
                  </a:lnTo>
                  <a:cubicBezTo>
                    <a:pt x="0" y="1660"/>
                    <a:pt x="135" y="1793"/>
                    <a:pt x="300" y="1793"/>
                  </a:cubicBezTo>
                  <a:cubicBezTo>
                    <a:pt x="466" y="1793"/>
                    <a:pt x="601" y="1660"/>
                    <a:pt x="601" y="1494"/>
                  </a:cubicBezTo>
                  <a:lnTo>
                    <a:pt x="601" y="298"/>
                  </a:lnTo>
                  <a:cubicBezTo>
                    <a:pt x="594" y="99"/>
                    <a:pt x="447" y="0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73"/>
            <p:cNvSpPr/>
            <p:nvPr/>
          </p:nvSpPr>
          <p:spPr>
            <a:xfrm>
              <a:off x="4142145" y="4333500"/>
              <a:ext cx="13375" cy="39925"/>
            </a:xfrm>
            <a:custGeom>
              <a:avLst/>
              <a:gdLst/>
              <a:ahLst/>
              <a:cxnLst/>
              <a:rect l="l" t="t" r="r" b="b"/>
              <a:pathLst>
                <a:path w="601" h="1794" extrusionOk="0">
                  <a:moveTo>
                    <a:pt x="300" y="0"/>
                  </a:moveTo>
                  <a:cubicBezTo>
                    <a:pt x="154" y="0"/>
                    <a:pt x="7" y="100"/>
                    <a:pt x="0" y="298"/>
                  </a:cubicBezTo>
                  <a:lnTo>
                    <a:pt x="0" y="1494"/>
                  </a:lnTo>
                  <a:cubicBezTo>
                    <a:pt x="0" y="1660"/>
                    <a:pt x="135" y="1793"/>
                    <a:pt x="300" y="1793"/>
                  </a:cubicBezTo>
                  <a:cubicBezTo>
                    <a:pt x="466" y="1793"/>
                    <a:pt x="601" y="1660"/>
                    <a:pt x="601" y="1494"/>
                  </a:cubicBezTo>
                  <a:lnTo>
                    <a:pt x="601" y="298"/>
                  </a:lnTo>
                  <a:cubicBezTo>
                    <a:pt x="594" y="100"/>
                    <a:pt x="447" y="0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73"/>
            <p:cNvSpPr/>
            <p:nvPr/>
          </p:nvSpPr>
          <p:spPr>
            <a:xfrm>
              <a:off x="4236172" y="4392965"/>
              <a:ext cx="13375" cy="39903"/>
            </a:xfrm>
            <a:custGeom>
              <a:avLst/>
              <a:gdLst/>
              <a:ahLst/>
              <a:cxnLst/>
              <a:rect l="l" t="t" r="r" b="b"/>
              <a:pathLst>
                <a:path w="601" h="1793" extrusionOk="0">
                  <a:moveTo>
                    <a:pt x="300" y="0"/>
                  </a:moveTo>
                  <a:cubicBezTo>
                    <a:pt x="154" y="0"/>
                    <a:pt x="7" y="99"/>
                    <a:pt x="0" y="298"/>
                  </a:cubicBezTo>
                  <a:lnTo>
                    <a:pt x="0" y="1494"/>
                  </a:lnTo>
                  <a:cubicBezTo>
                    <a:pt x="0" y="1660"/>
                    <a:pt x="135" y="1793"/>
                    <a:pt x="300" y="1793"/>
                  </a:cubicBezTo>
                  <a:cubicBezTo>
                    <a:pt x="466" y="1793"/>
                    <a:pt x="601" y="1660"/>
                    <a:pt x="601" y="1494"/>
                  </a:cubicBezTo>
                  <a:lnTo>
                    <a:pt x="601" y="298"/>
                  </a:lnTo>
                  <a:cubicBezTo>
                    <a:pt x="594" y="99"/>
                    <a:pt x="447" y="0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73"/>
            <p:cNvSpPr/>
            <p:nvPr/>
          </p:nvSpPr>
          <p:spPr>
            <a:xfrm>
              <a:off x="4236172" y="4333500"/>
              <a:ext cx="13375" cy="39925"/>
            </a:xfrm>
            <a:custGeom>
              <a:avLst/>
              <a:gdLst/>
              <a:ahLst/>
              <a:cxnLst/>
              <a:rect l="l" t="t" r="r" b="b"/>
              <a:pathLst>
                <a:path w="601" h="1794" extrusionOk="0">
                  <a:moveTo>
                    <a:pt x="300" y="0"/>
                  </a:moveTo>
                  <a:cubicBezTo>
                    <a:pt x="154" y="0"/>
                    <a:pt x="7" y="100"/>
                    <a:pt x="0" y="298"/>
                  </a:cubicBezTo>
                  <a:lnTo>
                    <a:pt x="0" y="1494"/>
                  </a:lnTo>
                  <a:cubicBezTo>
                    <a:pt x="0" y="1660"/>
                    <a:pt x="135" y="1793"/>
                    <a:pt x="300" y="1793"/>
                  </a:cubicBezTo>
                  <a:cubicBezTo>
                    <a:pt x="466" y="1793"/>
                    <a:pt x="601" y="1660"/>
                    <a:pt x="601" y="1494"/>
                  </a:cubicBezTo>
                  <a:lnTo>
                    <a:pt x="601" y="298"/>
                  </a:lnTo>
                  <a:cubicBezTo>
                    <a:pt x="594" y="100"/>
                    <a:pt x="447" y="0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73"/>
            <p:cNvSpPr/>
            <p:nvPr/>
          </p:nvSpPr>
          <p:spPr>
            <a:xfrm>
              <a:off x="4014935" y="4137434"/>
              <a:ext cx="455827" cy="455827"/>
            </a:xfrm>
            <a:custGeom>
              <a:avLst/>
              <a:gdLst/>
              <a:ahLst/>
              <a:cxnLst/>
              <a:rect l="l" t="t" r="r" b="b"/>
              <a:pathLst>
                <a:path w="20482" h="20482" extrusionOk="0">
                  <a:moveTo>
                    <a:pt x="17535" y="601"/>
                  </a:moveTo>
                  <a:lnTo>
                    <a:pt x="17535" y="2381"/>
                  </a:lnTo>
                  <a:lnTo>
                    <a:pt x="15401" y="2381"/>
                  </a:lnTo>
                  <a:cubicBezTo>
                    <a:pt x="15014" y="2381"/>
                    <a:pt x="15014" y="2980"/>
                    <a:pt x="15401" y="2980"/>
                  </a:cubicBezTo>
                  <a:lnTo>
                    <a:pt x="19881" y="2980"/>
                  </a:lnTo>
                  <a:lnTo>
                    <a:pt x="19881" y="7365"/>
                  </a:lnTo>
                  <a:lnTo>
                    <a:pt x="601" y="7365"/>
                  </a:lnTo>
                  <a:lnTo>
                    <a:pt x="601" y="2980"/>
                  </a:lnTo>
                  <a:lnTo>
                    <a:pt x="13767" y="2980"/>
                  </a:lnTo>
                  <a:cubicBezTo>
                    <a:pt x="14154" y="2980"/>
                    <a:pt x="14154" y="2381"/>
                    <a:pt x="13767" y="2381"/>
                  </a:cubicBezTo>
                  <a:lnTo>
                    <a:pt x="2948" y="2381"/>
                  </a:lnTo>
                  <a:lnTo>
                    <a:pt x="2948" y="601"/>
                  </a:lnTo>
                  <a:close/>
                  <a:moveTo>
                    <a:pt x="17534" y="7965"/>
                  </a:moveTo>
                  <a:lnTo>
                    <a:pt x="17534" y="14810"/>
                  </a:lnTo>
                  <a:lnTo>
                    <a:pt x="2948" y="14810"/>
                  </a:lnTo>
                  <a:lnTo>
                    <a:pt x="2948" y="7965"/>
                  </a:lnTo>
                  <a:close/>
                  <a:moveTo>
                    <a:pt x="4034" y="15410"/>
                  </a:moveTo>
                  <a:lnTo>
                    <a:pt x="4034" y="16500"/>
                  </a:lnTo>
                  <a:lnTo>
                    <a:pt x="2948" y="16500"/>
                  </a:lnTo>
                  <a:lnTo>
                    <a:pt x="2948" y="15410"/>
                  </a:lnTo>
                  <a:close/>
                  <a:moveTo>
                    <a:pt x="5722" y="15410"/>
                  </a:moveTo>
                  <a:lnTo>
                    <a:pt x="5722" y="16500"/>
                  </a:lnTo>
                  <a:lnTo>
                    <a:pt x="4634" y="16500"/>
                  </a:lnTo>
                  <a:lnTo>
                    <a:pt x="4634" y="15410"/>
                  </a:lnTo>
                  <a:close/>
                  <a:moveTo>
                    <a:pt x="7410" y="15410"/>
                  </a:moveTo>
                  <a:lnTo>
                    <a:pt x="7410" y="16500"/>
                  </a:lnTo>
                  <a:lnTo>
                    <a:pt x="6323" y="16500"/>
                  </a:lnTo>
                  <a:lnTo>
                    <a:pt x="6323" y="15410"/>
                  </a:lnTo>
                  <a:close/>
                  <a:moveTo>
                    <a:pt x="9097" y="15410"/>
                  </a:moveTo>
                  <a:lnTo>
                    <a:pt x="9097" y="16500"/>
                  </a:lnTo>
                  <a:lnTo>
                    <a:pt x="8009" y="16500"/>
                  </a:lnTo>
                  <a:lnTo>
                    <a:pt x="8009" y="15410"/>
                  </a:lnTo>
                  <a:close/>
                  <a:moveTo>
                    <a:pt x="10785" y="15410"/>
                  </a:moveTo>
                  <a:lnTo>
                    <a:pt x="10785" y="16500"/>
                  </a:lnTo>
                  <a:lnTo>
                    <a:pt x="9698" y="16500"/>
                  </a:lnTo>
                  <a:lnTo>
                    <a:pt x="9698" y="15410"/>
                  </a:lnTo>
                  <a:close/>
                  <a:moveTo>
                    <a:pt x="12472" y="15410"/>
                  </a:moveTo>
                  <a:lnTo>
                    <a:pt x="12472" y="16500"/>
                  </a:lnTo>
                  <a:lnTo>
                    <a:pt x="11384" y="16500"/>
                  </a:lnTo>
                  <a:lnTo>
                    <a:pt x="11384" y="15410"/>
                  </a:lnTo>
                  <a:close/>
                  <a:moveTo>
                    <a:pt x="14160" y="15410"/>
                  </a:moveTo>
                  <a:lnTo>
                    <a:pt x="14160" y="16500"/>
                  </a:lnTo>
                  <a:lnTo>
                    <a:pt x="13073" y="16500"/>
                  </a:lnTo>
                  <a:lnTo>
                    <a:pt x="13073" y="15410"/>
                  </a:lnTo>
                  <a:close/>
                  <a:moveTo>
                    <a:pt x="15847" y="15410"/>
                  </a:moveTo>
                  <a:lnTo>
                    <a:pt x="15847" y="16500"/>
                  </a:lnTo>
                  <a:lnTo>
                    <a:pt x="14759" y="16500"/>
                  </a:lnTo>
                  <a:lnTo>
                    <a:pt x="14759" y="15410"/>
                  </a:lnTo>
                  <a:close/>
                  <a:moveTo>
                    <a:pt x="17535" y="15410"/>
                  </a:moveTo>
                  <a:lnTo>
                    <a:pt x="17535" y="16500"/>
                  </a:lnTo>
                  <a:lnTo>
                    <a:pt x="16448" y="16500"/>
                  </a:lnTo>
                  <a:lnTo>
                    <a:pt x="16448" y="15410"/>
                  </a:lnTo>
                  <a:close/>
                  <a:moveTo>
                    <a:pt x="4034" y="17100"/>
                  </a:moveTo>
                  <a:lnTo>
                    <a:pt x="4034" y="18191"/>
                  </a:lnTo>
                  <a:lnTo>
                    <a:pt x="2948" y="18191"/>
                  </a:lnTo>
                  <a:lnTo>
                    <a:pt x="2948" y="17100"/>
                  </a:lnTo>
                  <a:close/>
                  <a:moveTo>
                    <a:pt x="5722" y="17100"/>
                  </a:moveTo>
                  <a:lnTo>
                    <a:pt x="5722" y="18191"/>
                  </a:lnTo>
                  <a:lnTo>
                    <a:pt x="4634" y="18191"/>
                  </a:lnTo>
                  <a:lnTo>
                    <a:pt x="4634" y="17100"/>
                  </a:lnTo>
                  <a:close/>
                  <a:moveTo>
                    <a:pt x="7410" y="17100"/>
                  </a:moveTo>
                  <a:lnTo>
                    <a:pt x="7410" y="18191"/>
                  </a:lnTo>
                  <a:lnTo>
                    <a:pt x="6323" y="18191"/>
                  </a:lnTo>
                  <a:lnTo>
                    <a:pt x="6323" y="17100"/>
                  </a:lnTo>
                  <a:close/>
                  <a:moveTo>
                    <a:pt x="9097" y="17100"/>
                  </a:moveTo>
                  <a:lnTo>
                    <a:pt x="9097" y="18191"/>
                  </a:lnTo>
                  <a:lnTo>
                    <a:pt x="8009" y="18191"/>
                  </a:lnTo>
                  <a:lnTo>
                    <a:pt x="8009" y="17100"/>
                  </a:lnTo>
                  <a:close/>
                  <a:moveTo>
                    <a:pt x="10784" y="17100"/>
                  </a:moveTo>
                  <a:lnTo>
                    <a:pt x="10784" y="18191"/>
                  </a:lnTo>
                  <a:lnTo>
                    <a:pt x="9698" y="18191"/>
                  </a:lnTo>
                  <a:lnTo>
                    <a:pt x="9698" y="17100"/>
                  </a:lnTo>
                  <a:close/>
                  <a:moveTo>
                    <a:pt x="12472" y="17100"/>
                  </a:moveTo>
                  <a:lnTo>
                    <a:pt x="12472" y="18191"/>
                  </a:lnTo>
                  <a:lnTo>
                    <a:pt x="11384" y="18191"/>
                  </a:lnTo>
                  <a:lnTo>
                    <a:pt x="11384" y="17100"/>
                  </a:lnTo>
                  <a:close/>
                  <a:moveTo>
                    <a:pt x="14159" y="17100"/>
                  </a:moveTo>
                  <a:lnTo>
                    <a:pt x="14159" y="18191"/>
                  </a:lnTo>
                  <a:lnTo>
                    <a:pt x="13073" y="18191"/>
                  </a:lnTo>
                  <a:lnTo>
                    <a:pt x="13073" y="17100"/>
                  </a:lnTo>
                  <a:close/>
                  <a:moveTo>
                    <a:pt x="15847" y="17100"/>
                  </a:moveTo>
                  <a:lnTo>
                    <a:pt x="15847" y="18191"/>
                  </a:lnTo>
                  <a:lnTo>
                    <a:pt x="14759" y="18191"/>
                  </a:lnTo>
                  <a:lnTo>
                    <a:pt x="14759" y="17100"/>
                  </a:lnTo>
                  <a:close/>
                  <a:moveTo>
                    <a:pt x="17534" y="17100"/>
                  </a:moveTo>
                  <a:lnTo>
                    <a:pt x="17534" y="18191"/>
                  </a:lnTo>
                  <a:lnTo>
                    <a:pt x="16448" y="18191"/>
                  </a:lnTo>
                  <a:lnTo>
                    <a:pt x="16448" y="17100"/>
                  </a:lnTo>
                  <a:close/>
                  <a:moveTo>
                    <a:pt x="2647" y="0"/>
                  </a:moveTo>
                  <a:cubicBezTo>
                    <a:pt x="2482" y="0"/>
                    <a:pt x="2347" y="135"/>
                    <a:pt x="2347" y="301"/>
                  </a:cubicBezTo>
                  <a:lnTo>
                    <a:pt x="2347" y="2381"/>
                  </a:lnTo>
                  <a:lnTo>
                    <a:pt x="301" y="2381"/>
                  </a:lnTo>
                  <a:cubicBezTo>
                    <a:pt x="135" y="2381"/>
                    <a:pt x="0" y="2514"/>
                    <a:pt x="0" y="2681"/>
                  </a:cubicBezTo>
                  <a:lnTo>
                    <a:pt x="0" y="15121"/>
                  </a:lnTo>
                  <a:cubicBezTo>
                    <a:pt x="0" y="15315"/>
                    <a:pt x="150" y="15412"/>
                    <a:pt x="301" y="15412"/>
                  </a:cubicBezTo>
                  <a:cubicBezTo>
                    <a:pt x="451" y="15412"/>
                    <a:pt x="601" y="15315"/>
                    <a:pt x="601" y="15121"/>
                  </a:cubicBezTo>
                  <a:lnTo>
                    <a:pt x="601" y="7965"/>
                  </a:lnTo>
                  <a:lnTo>
                    <a:pt x="2347" y="7965"/>
                  </a:lnTo>
                  <a:lnTo>
                    <a:pt x="2347" y="20181"/>
                  </a:lnTo>
                  <a:cubicBezTo>
                    <a:pt x="2347" y="20346"/>
                    <a:pt x="2481" y="20481"/>
                    <a:pt x="2647" y="20481"/>
                  </a:cubicBezTo>
                  <a:lnTo>
                    <a:pt x="4400" y="20481"/>
                  </a:lnTo>
                  <a:cubicBezTo>
                    <a:pt x="4788" y="20481"/>
                    <a:pt x="4788" y="19881"/>
                    <a:pt x="4400" y="19881"/>
                  </a:cubicBezTo>
                  <a:lnTo>
                    <a:pt x="2946" y="19881"/>
                  </a:lnTo>
                  <a:lnTo>
                    <a:pt x="2946" y="18790"/>
                  </a:lnTo>
                  <a:lnTo>
                    <a:pt x="17534" y="18790"/>
                  </a:lnTo>
                  <a:lnTo>
                    <a:pt x="17534" y="19881"/>
                  </a:lnTo>
                  <a:lnTo>
                    <a:pt x="5895" y="19881"/>
                  </a:lnTo>
                  <a:cubicBezTo>
                    <a:pt x="5508" y="19881"/>
                    <a:pt x="5508" y="20481"/>
                    <a:pt x="5895" y="20481"/>
                  </a:cubicBezTo>
                  <a:lnTo>
                    <a:pt x="17834" y="20481"/>
                  </a:lnTo>
                  <a:cubicBezTo>
                    <a:pt x="17999" y="20481"/>
                    <a:pt x="18134" y="20346"/>
                    <a:pt x="18134" y="20181"/>
                  </a:cubicBezTo>
                  <a:lnTo>
                    <a:pt x="18134" y="7965"/>
                  </a:lnTo>
                  <a:lnTo>
                    <a:pt x="19881" y="7965"/>
                  </a:lnTo>
                  <a:lnTo>
                    <a:pt x="19881" y="15121"/>
                  </a:lnTo>
                  <a:cubicBezTo>
                    <a:pt x="19881" y="15315"/>
                    <a:pt x="20031" y="15412"/>
                    <a:pt x="20181" y="15412"/>
                  </a:cubicBezTo>
                  <a:cubicBezTo>
                    <a:pt x="20331" y="15412"/>
                    <a:pt x="20481" y="15315"/>
                    <a:pt x="20481" y="15121"/>
                  </a:cubicBezTo>
                  <a:lnTo>
                    <a:pt x="20481" y="2681"/>
                  </a:lnTo>
                  <a:cubicBezTo>
                    <a:pt x="20481" y="2516"/>
                    <a:pt x="20346" y="2381"/>
                    <a:pt x="20181" y="2381"/>
                  </a:cubicBezTo>
                  <a:lnTo>
                    <a:pt x="18134" y="2381"/>
                  </a:lnTo>
                  <a:lnTo>
                    <a:pt x="18134" y="301"/>
                  </a:lnTo>
                  <a:cubicBezTo>
                    <a:pt x="18134" y="135"/>
                    <a:pt x="18001" y="0"/>
                    <a:pt x="17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73"/>
            <p:cNvSpPr/>
            <p:nvPr/>
          </p:nvSpPr>
          <p:spPr>
            <a:xfrm>
              <a:off x="4179132" y="4218330"/>
              <a:ext cx="52277" cy="68879"/>
            </a:xfrm>
            <a:custGeom>
              <a:avLst/>
              <a:gdLst/>
              <a:ahLst/>
              <a:cxnLst/>
              <a:rect l="l" t="t" r="r" b="b"/>
              <a:pathLst>
                <a:path w="2349" h="3095" extrusionOk="0">
                  <a:moveTo>
                    <a:pt x="2022" y="1"/>
                  </a:moveTo>
                  <a:cubicBezTo>
                    <a:pt x="1857" y="2"/>
                    <a:pt x="1724" y="137"/>
                    <a:pt x="1725" y="304"/>
                  </a:cubicBezTo>
                  <a:lnTo>
                    <a:pt x="1741" y="1864"/>
                  </a:lnTo>
                  <a:lnTo>
                    <a:pt x="1741" y="1864"/>
                  </a:lnTo>
                  <a:lnTo>
                    <a:pt x="547" y="134"/>
                  </a:lnTo>
                  <a:cubicBezTo>
                    <a:pt x="490" y="52"/>
                    <a:pt x="397" y="5"/>
                    <a:pt x="300" y="5"/>
                  </a:cubicBezTo>
                  <a:cubicBezTo>
                    <a:pt x="270" y="5"/>
                    <a:pt x="240" y="10"/>
                    <a:pt x="210" y="19"/>
                  </a:cubicBezTo>
                  <a:cubicBezTo>
                    <a:pt x="84" y="57"/>
                    <a:pt x="0" y="174"/>
                    <a:pt x="0" y="306"/>
                  </a:cubicBezTo>
                  <a:lnTo>
                    <a:pt x="0" y="2797"/>
                  </a:lnTo>
                  <a:cubicBezTo>
                    <a:pt x="7" y="2995"/>
                    <a:pt x="153" y="3094"/>
                    <a:pt x="300" y="3094"/>
                  </a:cubicBezTo>
                  <a:cubicBezTo>
                    <a:pt x="446" y="3094"/>
                    <a:pt x="592" y="2995"/>
                    <a:pt x="599" y="2797"/>
                  </a:cubicBezTo>
                  <a:lnTo>
                    <a:pt x="599" y="1268"/>
                  </a:lnTo>
                  <a:lnTo>
                    <a:pt x="1737" y="2915"/>
                  </a:lnTo>
                  <a:cubicBezTo>
                    <a:pt x="1806" y="3014"/>
                    <a:pt x="1909" y="3068"/>
                    <a:pt x="2017" y="3068"/>
                  </a:cubicBezTo>
                  <a:cubicBezTo>
                    <a:pt x="2049" y="3068"/>
                    <a:pt x="2081" y="3064"/>
                    <a:pt x="2113" y="3054"/>
                  </a:cubicBezTo>
                  <a:cubicBezTo>
                    <a:pt x="2257" y="3010"/>
                    <a:pt x="2349" y="2875"/>
                    <a:pt x="2349" y="2709"/>
                  </a:cubicBezTo>
                  <a:lnTo>
                    <a:pt x="2324" y="298"/>
                  </a:lnTo>
                  <a:cubicBezTo>
                    <a:pt x="2323" y="134"/>
                    <a:pt x="2189" y="1"/>
                    <a:pt x="2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73"/>
            <p:cNvSpPr/>
            <p:nvPr/>
          </p:nvSpPr>
          <p:spPr>
            <a:xfrm>
              <a:off x="4248301" y="4218330"/>
              <a:ext cx="13398" cy="68879"/>
            </a:xfrm>
            <a:custGeom>
              <a:avLst/>
              <a:gdLst/>
              <a:ahLst/>
              <a:cxnLst/>
              <a:rect l="l" t="t" r="r" b="b"/>
              <a:pathLst>
                <a:path w="602" h="3095" extrusionOk="0">
                  <a:moveTo>
                    <a:pt x="301" y="1"/>
                  </a:moveTo>
                  <a:cubicBezTo>
                    <a:pt x="135" y="1"/>
                    <a:pt x="1" y="134"/>
                    <a:pt x="1" y="301"/>
                  </a:cubicBezTo>
                  <a:lnTo>
                    <a:pt x="1" y="2797"/>
                  </a:lnTo>
                  <a:cubicBezTo>
                    <a:pt x="8" y="2995"/>
                    <a:pt x="154" y="3094"/>
                    <a:pt x="301" y="3094"/>
                  </a:cubicBezTo>
                  <a:cubicBezTo>
                    <a:pt x="448" y="3094"/>
                    <a:pt x="594" y="2995"/>
                    <a:pt x="601" y="2797"/>
                  </a:cubicBezTo>
                  <a:lnTo>
                    <a:pt x="601" y="301"/>
                  </a:lnTo>
                  <a:cubicBezTo>
                    <a:pt x="601" y="136"/>
                    <a:pt x="466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73"/>
            <p:cNvSpPr/>
            <p:nvPr/>
          </p:nvSpPr>
          <p:spPr>
            <a:xfrm>
              <a:off x="4148821" y="4218330"/>
              <a:ext cx="13375" cy="68879"/>
            </a:xfrm>
            <a:custGeom>
              <a:avLst/>
              <a:gdLst/>
              <a:ahLst/>
              <a:cxnLst/>
              <a:rect l="l" t="t" r="r" b="b"/>
              <a:pathLst>
                <a:path w="601" h="3095" extrusionOk="0">
                  <a:moveTo>
                    <a:pt x="301" y="1"/>
                  </a:moveTo>
                  <a:cubicBezTo>
                    <a:pt x="135" y="1"/>
                    <a:pt x="0" y="134"/>
                    <a:pt x="0" y="301"/>
                  </a:cubicBezTo>
                  <a:lnTo>
                    <a:pt x="0" y="2797"/>
                  </a:lnTo>
                  <a:cubicBezTo>
                    <a:pt x="7" y="2995"/>
                    <a:pt x="154" y="3094"/>
                    <a:pt x="301" y="3094"/>
                  </a:cubicBezTo>
                  <a:cubicBezTo>
                    <a:pt x="447" y="3094"/>
                    <a:pt x="594" y="2995"/>
                    <a:pt x="601" y="2797"/>
                  </a:cubicBezTo>
                  <a:lnTo>
                    <a:pt x="601" y="301"/>
                  </a:lnTo>
                  <a:cubicBezTo>
                    <a:pt x="601" y="136"/>
                    <a:pt x="466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73"/>
            <p:cNvSpPr/>
            <p:nvPr/>
          </p:nvSpPr>
          <p:spPr>
            <a:xfrm>
              <a:off x="4333538" y="4218330"/>
              <a:ext cx="51810" cy="68879"/>
            </a:xfrm>
            <a:custGeom>
              <a:avLst/>
              <a:gdLst/>
              <a:ahLst/>
              <a:cxnLst/>
              <a:rect l="l" t="t" r="r" b="b"/>
              <a:pathLst>
                <a:path w="2328" h="3095" extrusionOk="0">
                  <a:moveTo>
                    <a:pt x="2027" y="1"/>
                  </a:moveTo>
                  <a:cubicBezTo>
                    <a:pt x="1862" y="1"/>
                    <a:pt x="1727" y="134"/>
                    <a:pt x="1727" y="301"/>
                  </a:cubicBezTo>
                  <a:lnTo>
                    <a:pt x="1727" y="1205"/>
                  </a:lnTo>
                  <a:lnTo>
                    <a:pt x="601" y="1205"/>
                  </a:lnTo>
                  <a:lnTo>
                    <a:pt x="601" y="301"/>
                  </a:lnTo>
                  <a:cubicBezTo>
                    <a:pt x="594" y="102"/>
                    <a:pt x="448" y="3"/>
                    <a:pt x="301" y="3"/>
                  </a:cubicBezTo>
                  <a:cubicBezTo>
                    <a:pt x="154" y="3"/>
                    <a:pt x="7" y="102"/>
                    <a:pt x="1" y="301"/>
                  </a:cubicBezTo>
                  <a:lnTo>
                    <a:pt x="1" y="2797"/>
                  </a:lnTo>
                  <a:cubicBezTo>
                    <a:pt x="7" y="2995"/>
                    <a:pt x="154" y="3094"/>
                    <a:pt x="301" y="3094"/>
                  </a:cubicBezTo>
                  <a:cubicBezTo>
                    <a:pt x="448" y="3094"/>
                    <a:pt x="594" y="2995"/>
                    <a:pt x="601" y="2797"/>
                  </a:cubicBezTo>
                  <a:lnTo>
                    <a:pt x="601" y="1805"/>
                  </a:lnTo>
                  <a:lnTo>
                    <a:pt x="1727" y="1805"/>
                  </a:lnTo>
                  <a:lnTo>
                    <a:pt x="1727" y="2797"/>
                  </a:lnTo>
                  <a:cubicBezTo>
                    <a:pt x="1734" y="2995"/>
                    <a:pt x="1881" y="3094"/>
                    <a:pt x="2027" y="3094"/>
                  </a:cubicBezTo>
                  <a:cubicBezTo>
                    <a:pt x="2174" y="3094"/>
                    <a:pt x="2321" y="2995"/>
                    <a:pt x="2328" y="2797"/>
                  </a:cubicBezTo>
                  <a:lnTo>
                    <a:pt x="2328" y="301"/>
                  </a:lnTo>
                  <a:cubicBezTo>
                    <a:pt x="2328" y="136"/>
                    <a:pt x="2193" y="1"/>
                    <a:pt x="20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73"/>
            <p:cNvSpPr/>
            <p:nvPr/>
          </p:nvSpPr>
          <p:spPr>
            <a:xfrm>
              <a:off x="4100328" y="4218753"/>
              <a:ext cx="37900" cy="68456"/>
            </a:xfrm>
            <a:custGeom>
              <a:avLst/>
              <a:gdLst/>
              <a:ahLst/>
              <a:cxnLst/>
              <a:rect l="l" t="t" r="r" b="b"/>
              <a:pathLst>
                <a:path w="1703" h="3076" extrusionOk="0">
                  <a:moveTo>
                    <a:pt x="301" y="0"/>
                  </a:moveTo>
                  <a:cubicBezTo>
                    <a:pt x="136" y="0"/>
                    <a:pt x="1" y="133"/>
                    <a:pt x="1" y="300"/>
                  </a:cubicBezTo>
                  <a:lnTo>
                    <a:pt x="1" y="2778"/>
                  </a:lnTo>
                  <a:cubicBezTo>
                    <a:pt x="8" y="2976"/>
                    <a:pt x="154" y="3075"/>
                    <a:pt x="301" y="3075"/>
                  </a:cubicBezTo>
                  <a:cubicBezTo>
                    <a:pt x="448" y="3075"/>
                    <a:pt x="594" y="2976"/>
                    <a:pt x="601" y="2778"/>
                  </a:cubicBezTo>
                  <a:lnTo>
                    <a:pt x="601" y="1815"/>
                  </a:lnTo>
                  <a:lnTo>
                    <a:pt x="1225" y="1815"/>
                  </a:lnTo>
                  <a:cubicBezTo>
                    <a:pt x="1623" y="1802"/>
                    <a:pt x="1623" y="1229"/>
                    <a:pt x="1225" y="1215"/>
                  </a:cubicBezTo>
                  <a:lnTo>
                    <a:pt x="601" y="1215"/>
                  </a:lnTo>
                  <a:lnTo>
                    <a:pt x="601" y="599"/>
                  </a:lnTo>
                  <a:lnTo>
                    <a:pt x="1306" y="599"/>
                  </a:lnTo>
                  <a:cubicBezTo>
                    <a:pt x="1703" y="585"/>
                    <a:pt x="1703" y="14"/>
                    <a:pt x="1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73"/>
            <p:cNvSpPr/>
            <p:nvPr/>
          </p:nvSpPr>
          <p:spPr>
            <a:xfrm>
              <a:off x="4271869" y="4217997"/>
              <a:ext cx="53100" cy="68835"/>
            </a:xfrm>
            <a:custGeom>
              <a:avLst/>
              <a:gdLst/>
              <a:ahLst/>
              <a:cxnLst/>
              <a:rect l="l" t="t" r="r" b="b"/>
              <a:pathLst>
                <a:path w="2386" h="3093" extrusionOk="0">
                  <a:moveTo>
                    <a:pt x="1244" y="1"/>
                  </a:moveTo>
                  <a:cubicBezTo>
                    <a:pt x="1132" y="1"/>
                    <a:pt x="1014" y="16"/>
                    <a:pt x="892" y="52"/>
                  </a:cubicBezTo>
                  <a:cubicBezTo>
                    <a:pt x="552" y="155"/>
                    <a:pt x="311" y="423"/>
                    <a:pt x="264" y="753"/>
                  </a:cubicBezTo>
                  <a:cubicBezTo>
                    <a:pt x="161" y="1474"/>
                    <a:pt x="886" y="1661"/>
                    <a:pt x="1399" y="1849"/>
                  </a:cubicBezTo>
                  <a:cubicBezTo>
                    <a:pt x="1511" y="1891"/>
                    <a:pt x="1768" y="2009"/>
                    <a:pt x="1734" y="2203"/>
                  </a:cubicBezTo>
                  <a:cubicBezTo>
                    <a:pt x="1675" y="2411"/>
                    <a:pt x="1486" y="2496"/>
                    <a:pt x="1277" y="2496"/>
                  </a:cubicBezTo>
                  <a:cubicBezTo>
                    <a:pt x="1039" y="2496"/>
                    <a:pt x="773" y="2387"/>
                    <a:pt x="639" y="2225"/>
                  </a:cubicBezTo>
                  <a:cubicBezTo>
                    <a:pt x="571" y="2154"/>
                    <a:pt x="493" y="2125"/>
                    <a:pt x="419" y="2125"/>
                  </a:cubicBezTo>
                  <a:cubicBezTo>
                    <a:pt x="194" y="2125"/>
                    <a:pt x="1" y="2399"/>
                    <a:pt x="195" y="2628"/>
                  </a:cubicBezTo>
                  <a:cubicBezTo>
                    <a:pt x="458" y="2929"/>
                    <a:pt x="873" y="3092"/>
                    <a:pt x="1269" y="3092"/>
                  </a:cubicBezTo>
                  <a:cubicBezTo>
                    <a:pt x="1755" y="3092"/>
                    <a:pt x="2212" y="2847"/>
                    <a:pt x="2324" y="2309"/>
                  </a:cubicBezTo>
                  <a:cubicBezTo>
                    <a:pt x="2385" y="1966"/>
                    <a:pt x="2229" y="1517"/>
                    <a:pt x="1607" y="1287"/>
                  </a:cubicBezTo>
                  <a:cubicBezTo>
                    <a:pt x="1431" y="1221"/>
                    <a:pt x="818" y="1113"/>
                    <a:pt x="858" y="837"/>
                  </a:cubicBezTo>
                  <a:cubicBezTo>
                    <a:pt x="864" y="791"/>
                    <a:pt x="898" y="678"/>
                    <a:pt x="1065" y="627"/>
                  </a:cubicBezTo>
                  <a:cubicBezTo>
                    <a:pt x="1126" y="609"/>
                    <a:pt x="1186" y="601"/>
                    <a:pt x="1243" y="601"/>
                  </a:cubicBezTo>
                  <a:cubicBezTo>
                    <a:pt x="1526" y="601"/>
                    <a:pt x="1756" y="783"/>
                    <a:pt x="1764" y="788"/>
                  </a:cubicBezTo>
                  <a:cubicBezTo>
                    <a:pt x="1819" y="835"/>
                    <a:pt x="1887" y="857"/>
                    <a:pt x="1955" y="857"/>
                  </a:cubicBezTo>
                  <a:cubicBezTo>
                    <a:pt x="2040" y="857"/>
                    <a:pt x="2125" y="821"/>
                    <a:pt x="2185" y="751"/>
                  </a:cubicBezTo>
                  <a:cubicBezTo>
                    <a:pt x="2291" y="624"/>
                    <a:pt x="2274" y="434"/>
                    <a:pt x="2148" y="328"/>
                  </a:cubicBezTo>
                  <a:cubicBezTo>
                    <a:pt x="2128" y="312"/>
                    <a:pt x="1751" y="1"/>
                    <a:pt x="1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p78"/>
          <p:cNvSpPr txBox="1">
            <a:spLocks noGrp="1"/>
          </p:cNvSpPr>
          <p:nvPr>
            <p:ph type="body" idx="4294967295"/>
          </p:nvPr>
        </p:nvSpPr>
        <p:spPr>
          <a:xfrm>
            <a:off x="716775" y="1188000"/>
            <a:ext cx="7710600" cy="14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This presentation has been made using the following fonts: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Racing Sans One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u="sng">
                <a:solidFill>
                  <a:srgbClr val="E3E9ED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b="1" u="sng">
                <a:solidFill>
                  <a:srgbClr val="E3E9ED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https://fonts.google.com/specimen/Racing+Sans+One</a:t>
            </a:r>
            <a:r>
              <a:rPr lang="en" b="1" u="sng">
                <a:solidFill>
                  <a:srgbClr val="E3E9ED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1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Roboto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u="sng">
                <a:solidFill>
                  <a:srgbClr val="E3E9ED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b="1" u="sng">
                <a:solidFill>
                  <a:srgbClr val="E3E9ED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https://fonts.google.com/specimen/Roboto</a:t>
            </a:r>
            <a:r>
              <a:rPr lang="en" b="1" u="sng">
                <a:solidFill>
                  <a:srgbClr val="E3E9ED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300" b="1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0" name="Google Shape;2190;p78"/>
          <p:cNvSpPr/>
          <p:nvPr/>
        </p:nvSpPr>
        <p:spPr>
          <a:xfrm>
            <a:off x="3645375" y="29120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1" name="Google Shape;2191;p78"/>
          <p:cNvSpPr/>
          <p:nvPr/>
        </p:nvSpPr>
        <p:spPr>
          <a:xfrm>
            <a:off x="4707195" y="29120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2" name="Google Shape;2192;p78"/>
          <p:cNvSpPr/>
          <p:nvPr/>
        </p:nvSpPr>
        <p:spPr>
          <a:xfrm>
            <a:off x="3645389" y="38055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AA3A25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3" name="Google Shape;2193;p78"/>
          <p:cNvSpPr txBox="1"/>
          <p:nvPr/>
        </p:nvSpPr>
        <p:spPr>
          <a:xfrm>
            <a:off x="3645375" y="30690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#d9d9d9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194" name="Google Shape;2194;p78"/>
          <p:cNvSpPr txBox="1"/>
          <p:nvPr/>
        </p:nvSpPr>
        <p:spPr>
          <a:xfrm>
            <a:off x="4707200" y="30690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#000000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195" name="Google Shape;2195;p78"/>
          <p:cNvSpPr txBox="1"/>
          <p:nvPr/>
        </p:nvSpPr>
        <p:spPr>
          <a:xfrm>
            <a:off x="3645400" y="39626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#aa3a25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196" name="Google Shape;2196;p78"/>
          <p:cNvSpPr/>
          <p:nvPr/>
        </p:nvSpPr>
        <p:spPr>
          <a:xfrm>
            <a:off x="4707225" y="38055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4512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7" name="Google Shape;2197;p78"/>
          <p:cNvSpPr txBox="1"/>
          <p:nvPr/>
        </p:nvSpPr>
        <p:spPr>
          <a:xfrm>
            <a:off x="4707225" y="39626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</a:rPr>
              <a:t>#f4512b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2198" name="Google Shape;2198;p78"/>
          <p:cNvSpPr txBox="1">
            <a:spLocks noGrp="1"/>
          </p:cNvSpPr>
          <p:nvPr>
            <p:ph type="title"/>
          </p:nvPr>
        </p:nvSpPr>
        <p:spPr>
          <a:xfrm>
            <a:off x="716700" y="511025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Fonts &amp; colors used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42"/>
          <p:cNvSpPr txBox="1">
            <a:spLocks noGrp="1"/>
          </p:cNvSpPr>
          <p:nvPr>
            <p:ph type="title"/>
          </p:nvPr>
        </p:nvSpPr>
        <p:spPr>
          <a:xfrm>
            <a:off x="2328672" y="1850538"/>
            <a:ext cx="4486656" cy="16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PLANIFICACIÓN</a:t>
            </a:r>
            <a:endParaRPr u="sng" dirty="0"/>
          </a:p>
        </p:txBody>
      </p:sp>
      <p:sp>
        <p:nvSpPr>
          <p:cNvPr id="1239" name="Google Shape;1239;p42"/>
          <p:cNvSpPr txBox="1">
            <a:spLocks noGrp="1"/>
          </p:cNvSpPr>
          <p:nvPr>
            <p:ph type="title" idx="2"/>
          </p:nvPr>
        </p:nvSpPr>
        <p:spPr>
          <a:xfrm>
            <a:off x="3866650" y="949049"/>
            <a:ext cx="1410600" cy="9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106;p73">
            <a:extLst>
              <a:ext uri="{FF2B5EF4-FFF2-40B4-BE49-F238E27FC236}">
                <a16:creationId xmlns:a16="http://schemas.microsoft.com/office/drawing/2014/main" id="{D2073DB3-7623-4112-B4FC-3226CC267AAB}"/>
              </a:ext>
            </a:extLst>
          </p:cNvPr>
          <p:cNvSpPr/>
          <p:nvPr/>
        </p:nvSpPr>
        <p:spPr>
          <a:xfrm>
            <a:off x="1570729" y="1810476"/>
            <a:ext cx="456806" cy="455782"/>
          </a:xfrm>
          <a:custGeom>
            <a:avLst/>
            <a:gdLst/>
            <a:ahLst/>
            <a:cxnLst/>
            <a:rect l="l" t="t" r="r" b="b"/>
            <a:pathLst>
              <a:path w="20526" h="20480" extrusionOk="0">
                <a:moveTo>
                  <a:pt x="4265" y="605"/>
                </a:moveTo>
                <a:cubicBezTo>
                  <a:pt x="4521" y="605"/>
                  <a:pt x="4776" y="766"/>
                  <a:pt x="4832" y="1054"/>
                </a:cubicBezTo>
                <a:lnTo>
                  <a:pt x="5907" y="6568"/>
                </a:lnTo>
                <a:cubicBezTo>
                  <a:pt x="5535" y="6571"/>
                  <a:pt x="5149" y="6604"/>
                  <a:pt x="4764" y="6667"/>
                </a:cubicBezTo>
                <a:lnTo>
                  <a:pt x="3712" y="1273"/>
                </a:lnTo>
                <a:cubicBezTo>
                  <a:pt x="3684" y="1124"/>
                  <a:pt x="3715" y="973"/>
                  <a:pt x="3799" y="847"/>
                </a:cubicBezTo>
                <a:cubicBezTo>
                  <a:pt x="3911" y="682"/>
                  <a:pt x="4088" y="605"/>
                  <a:pt x="4265" y="605"/>
                </a:cubicBezTo>
                <a:close/>
                <a:moveTo>
                  <a:pt x="2708" y="1701"/>
                </a:moveTo>
                <a:cubicBezTo>
                  <a:pt x="2964" y="1701"/>
                  <a:pt x="3219" y="1862"/>
                  <a:pt x="3272" y="2151"/>
                </a:cubicBezTo>
                <a:lnTo>
                  <a:pt x="4176" y="6785"/>
                </a:lnTo>
                <a:cubicBezTo>
                  <a:pt x="3796" y="6875"/>
                  <a:pt x="3427" y="6992"/>
                  <a:pt x="3082" y="7134"/>
                </a:cubicBezTo>
                <a:lnTo>
                  <a:pt x="2421" y="3740"/>
                </a:lnTo>
                <a:cubicBezTo>
                  <a:pt x="2421" y="3740"/>
                  <a:pt x="2419" y="3738"/>
                  <a:pt x="2419" y="3738"/>
                </a:cubicBezTo>
                <a:lnTo>
                  <a:pt x="2152" y="2370"/>
                </a:lnTo>
                <a:cubicBezTo>
                  <a:pt x="2123" y="2221"/>
                  <a:pt x="2154" y="2070"/>
                  <a:pt x="2240" y="1944"/>
                </a:cubicBezTo>
                <a:cubicBezTo>
                  <a:pt x="2352" y="1778"/>
                  <a:pt x="2530" y="1701"/>
                  <a:pt x="2708" y="1701"/>
                </a:cubicBezTo>
                <a:close/>
                <a:moveTo>
                  <a:pt x="16250" y="2655"/>
                </a:moveTo>
                <a:cubicBezTo>
                  <a:pt x="16287" y="2655"/>
                  <a:pt x="16324" y="2658"/>
                  <a:pt x="16362" y="2666"/>
                </a:cubicBezTo>
                <a:cubicBezTo>
                  <a:pt x="16666" y="2725"/>
                  <a:pt x="16873" y="3026"/>
                  <a:pt x="16813" y="3330"/>
                </a:cubicBezTo>
                <a:lnTo>
                  <a:pt x="15761" y="8725"/>
                </a:lnTo>
                <a:cubicBezTo>
                  <a:pt x="15376" y="8663"/>
                  <a:pt x="14990" y="8628"/>
                  <a:pt x="14618" y="8625"/>
                </a:cubicBezTo>
                <a:lnTo>
                  <a:pt x="15694" y="3113"/>
                </a:lnTo>
                <a:cubicBezTo>
                  <a:pt x="15746" y="2842"/>
                  <a:pt x="15984" y="2655"/>
                  <a:pt x="16250" y="2655"/>
                </a:cubicBezTo>
                <a:close/>
                <a:moveTo>
                  <a:pt x="17811" y="3752"/>
                </a:moveTo>
                <a:cubicBezTo>
                  <a:pt x="17848" y="3752"/>
                  <a:pt x="17884" y="3755"/>
                  <a:pt x="17921" y="3762"/>
                </a:cubicBezTo>
                <a:cubicBezTo>
                  <a:pt x="18226" y="3822"/>
                  <a:pt x="18433" y="4122"/>
                  <a:pt x="18373" y="4427"/>
                </a:cubicBezTo>
                <a:lnTo>
                  <a:pt x="17443" y="9192"/>
                </a:lnTo>
                <a:cubicBezTo>
                  <a:pt x="17098" y="9051"/>
                  <a:pt x="16729" y="8933"/>
                  <a:pt x="16349" y="8843"/>
                </a:cubicBezTo>
                <a:lnTo>
                  <a:pt x="17253" y="4210"/>
                </a:lnTo>
                <a:lnTo>
                  <a:pt x="17253" y="4208"/>
                </a:lnTo>
                <a:cubicBezTo>
                  <a:pt x="17307" y="3939"/>
                  <a:pt x="17545" y="3752"/>
                  <a:pt x="17811" y="3752"/>
                </a:cubicBezTo>
                <a:close/>
                <a:moveTo>
                  <a:pt x="9721" y="5170"/>
                </a:moveTo>
                <a:cubicBezTo>
                  <a:pt x="10038" y="5170"/>
                  <a:pt x="10361" y="5401"/>
                  <a:pt x="10298" y="5805"/>
                </a:cubicBezTo>
                <a:lnTo>
                  <a:pt x="10143" y="6805"/>
                </a:lnTo>
                <a:cubicBezTo>
                  <a:pt x="9774" y="7049"/>
                  <a:pt x="9567" y="7517"/>
                  <a:pt x="9635" y="7955"/>
                </a:cubicBezTo>
                <a:lnTo>
                  <a:pt x="9800" y="9016"/>
                </a:lnTo>
                <a:lnTo>
                  <a:pt x="9799" y="9019"/>
                </a:lnTo>
                <a:cubicBezTo>
                  <a:pt x="9668" y="9855"/>
                  <a:pt x="9558" y="10678"/>
                  <a:pt x="9158" y="11439"/>
                </a:cubicBezTo>
                <a:cubicBezTo>
                  <a:pt x="9134" y="10508"/>
                  <a:pt x="8879" y="9570"/>
                  <a:pt x="8702" y="8659"/>
                </a:cubicBezTo>
                <a:lnTo>
                  <a:pt x="9170" y="5635"/>
                </a:lnTo>
                <a:cubicBezTo>
                  <a:pt x="9221" y="5315"/>
                  <a:pt x="9469" y="5170"/>
                  <a:pt x="9721" y="5170"/>
                </a:cubicBezTo>
                <a:close/>
                <a:moveTo>
                  <a:pt x="8188" y="9166"/>
                </a:moveTo>
                <a:cubicBezTo>
                  <a:pt x="8283" y="9648"/>
                  <a:pt x="8383" y="10131"/>
                  <a:pt x="8470" y="10613"/>
                </a:cubicBezTo>
                <a:lnTo>
                  <a:pt x="2224" y="11833"/>
                </a:lnTo>
                <a:lnTo>
                  <a:pt x="1943" y="10384"/>
                </a:lnTo>
                <a:lnTo>
                  <a:pt x="1943" y="10384"/>
                </a:lnTo>
                <a:cubicBezTo>
                  <a:pt x="2502" y="10526"/>
                  <a:pt x="3088" y="10598"/>
                  <a:pt x="3689" y="10598"/>
                </a:cubicBezTo>
                <a:cubicBezTo>
                  <a:pt x="5279" y="10598"/>
                  <a:pt x="6903" y="10113"/>
                  <a:pt x="8188" y="9166"/>
                </a:cubicBezTo>
                <a:close/>
                <a:moveTo>
                  <a:pt x="14393" y="3085"/>
                </a:moveTo>
                <a:cubicBezTo>
                  <a:pt x="14430" y="3085"/>
                  <a:pt x="14467" y="3089"/>
                  <a:pt x="14505" y="3096"/>
                </a:cubicBezTo>
                <a:cubicBezTo>
                  <a:pt x="14819" y="3157"/>
                  <a:pt x="14992" y="3459"/>
                  <a:pt x="14955" y="3761"/>
                </a:cubicBezTo>
                <a:lnTo>
                  <a:pt x="14002" y="8649"/>
                </a:lnTo>
                <a:cubicBezTo>
                  <a:pt x="13789" y="8669"/>
                  <a:pt x="13584" y="8700"/>
                  <a:pt x="13389" y="8744"/>
                </a:cubicBezTo>
                <a:cubicBezTo>
                  <a:pt x="13036" y="8823"/>
                  <a:pt x="13127" y="9338"/>
                  <a:pt x="13449" y="9338"/>
                </a:cubicBezTo>
                <a:cubicBezTo>
                  <a:pt x="13472" y="9338"/>
                  <a:pt x="13496" y="9335"/>
                  <a:pt x="13521" y="9330"/>
                </a:cubicBezTo>
                <a:cubicBezTo>
                  <a:pt x="13890" y="9247"/>
                  <a:pt x="14282" y="9207"/>
                  <a:pt x="14682" y="9207"/>
                </a:cubicBezTo>
                <a:cubicBezTo>
                  <a:pt x="15894" y="9207"/>
                  <a:pt x="17179" y="9574"/>
                  <a:pt x="18122" y="10227"/>
                </a:cubicBezTo>
                <a:cubicBezTo>
                  <a:pt x="18175" y="10265"/>
                  <a:pt x="18231" y="10281"/>
                  <a:pt x="18283" y="10281"/>
                </a:cubicBezTo>
                <a:cubicBezTo>
                  <a:pt x="18534" y="10281"/>
                  <a:pt x="18733" y="9920"/>
                  <a:pt x="18463" y="9734"/>
                </a:cubicBezTo>
                <a:cubicBezTo>
                  <a:pt x="18321" y="9635"/>
                  <a:pt x="18168" y="9541"/>
                  <a:pt x="18004" y="9454"/>
                </a:cubicBezTo>
                <a:lnTo>
                  <a:pt x="18695" y="5912"/>
                </a:lnTo>
                <a:lnTo>
                  <a:pt x="18695" y="5910"/>
                </a:lnTo>
                <a:cubicBezTo>
                  <a:pt x="18749" y="5642"/>
                  <a:pt x="18987" y="5454"/>
                  <a:pt x="19255" y="5454"/>
                </a:cubicBezTo>
                <a:cubicBezTo>
                  <a:pt x="19291" y="5454"/>
                  <a:pt x="19327" y="5457"/>
                  <a:pt x="19364" y="5465"/>
                </a:cubicBezTo>
                <a:cubicBezTo>
                  <a:pt x="19668" y="5524"/>
                  <a:pt x="19874" y="5826"/>
                  <a:pt x="19815" y="6131"/>
                </a:cubicBezTo>
                <a:lnTo>
                  <a:pt x="18713" y="11782"/>
                </a:lnTo>
                <a:cubicBezTo>
                  <a:pt x="18115" y="11965"/>
                  <a:pt x="17478" y="12054"/>
                  <a:pt x="16834" y="12054"/>
                </a:cubicBezTo>
                <a:cubicBezTo>
                  <a:pt x="15263" y="12054"/>
                  <a:pt x="13651" y="11527"/>
                  <a:pt x="12466" y="10563"/>
                </a:cubicBezTo>
                <a:lnTo>
                  <a:pt x="13835" y="3542"/>
                </a:lnTo>
                <a:cubicBezTo>
                  <a:pt x="13888" y="3273"/>
                  <a:pt x="14126" y="3085"/>
                  <a:pt x="14393" y="3085"/>
                </a:cubicBezTo>
                <a:close/>
                <a:moveTo>
                  <a:pt x="10803" y="7229"/>
                </a:moveTo>
                <a:cubicBezTo>
                  <a:pt x="11055" y="7229"/>
                  <a:pt x="11305" y="7375"/>
                  <a:pt x="11355" y="7694"/>
                </a:cubicBezTo>
                <a:lnTo>
                  <a:pt x="11825" y="10716"/>
                </a:lnTo>
                <a:cubicBezTo>
                  <a:pt x="11646" y="11629"/>
                  <a:pt x="11392" y="12565"/>
                  <a:pt x="11367" y="13498"/>
                </a:cubicBezTo>
                <a:cubicBezTo>
                  <a:pt x="11118" y="13023"/>
                  <a:pt x="10951" y="12513"/>
                  <a:pt x="10868" y="11985"/>
                </a:cubicBezTo>
                <a:lnTo>
                  <a:pt x="10227" y="7864"/>
                </a:lnTo>
                <a:cubicBezTo>
                  <a:pt x="10164" y="7458"/>
                  <a:pt x="10486" y="7229"/>
                  <a:pt x="10803" y="7229"/>
                </a:cubicBezTo>
                <a:close/>
                <a:moveTo>
                  <a:pt x="8547" y="11211"/>
                </a:moveTo>
                <a:lnTo>
                  <a:pt x="8547" y="11211"/>
                </a:lnTo>
                <a:cubicBezTo>
                  <a:pt x="8579" y="11663"/>
                  <a:pt x="8555" y="12116"/>
                  <a:pt x="8475" y="12565"/>
                </a:cubicBezTo>
                <a:cubicBezTo>
                  <a:pt x="8027" y="12479"/>
                  <a:pt x="7567" y="12437"/>
                  <a:pt x="7106" y="12437"/>
                </a:cubicBezTo>
                <a:cubicBezTo>
                  <a:pt x="5634" y="12437"/>
                  <a:pt x="4143" y="12865"/>
                  <a:pt x="2926" y="13661"/>
                </a:cubicBezTo>
                <a:cubicBezTo>
                  <a:pt x="2687" y="13264"/>
                  <a:pt x="2502" y="12847"/>
                  <a:pt x="2368" y="12415"/>
                </a:cubicBezTo>
                <a:lnTo>
                  <a:pt x="8547" y="11211"/>
                </a:lnTo>
                <a:close/>
                <a:moveTo>
                  <a:pt x="12337" y="11223"/>
                </a:moveTo>
                <a:cubicBezTo>
                  <a:pt x="13582" y="12143"/>
                  <a:pt x="15224" y="12655"/>
                  <a:pt x="16835" y="12655"/>
                </a:cubicBezTo>
                <a:cubicBezTo>
                  <a:pt x="17430" y="12655"/>
                  <a:pt x="18020" y="12586"/>
                  <a:pt x="18584" y="12441"/>
                </a:cubicBezTo>
                <a:lnTo>
                  <a:pt x="18584" y="12441"/>
                </a:lnTo>
                <a:lnTo>
                  <a:pt x="18301" y="13890"/>
                </a:lnTo>
                <a:lnTo>
                  <a:pt x="12055" y="12672"/>
                </a:lnTo>
                <a:cubicBezTo>
                  <a:pt x="12144" y="12188"/>
                  <a:pt x="12244" y="11706"/>
                  <a:pt x="12337" y="11223"/>
                </a:cubicBezTo>
                <a:close/>
                <a:moveTo>
                  <a:pt x="7116" y="13040"/>
                </a:moveTo>
                <a:cubicBezTo>
                  <a:pt x="7540" y="13040"/>
                  <a:pt x="7956" y="13078"/>
                  <a:pt x="8358" y="13155"/>
                </a:cubicBezTo>
                <a:cubicBezTo>
                  <a:pt x="8265" y="13766"/>
                  <a:pt x="8322" y="14296"/>
                  <a:pt x="8527" y="14734"/>
                </a:cubicBezTo>
                <a:lnTo>
                  <a:pt x="3671" y="15681"/>
                </a:lnTo>
                <a:cubicBezTo>
                  <a:pt x="3683" y="15137"/>
                  <a:pt x="3517" y="14635"/>
                  <a:pt x="3246" y="14169"/>
                </a:cubicBezTo>
                <a:cubicBezTo>
                  <a:pt x="3966" y="13697"/>
                  <a:pt x="4812" y="13357"/>
                  <a:pt x="5710" y="13180"/>
                </a:cubicBezTo>
                <a:cubicBezTo>
                  <a:pt x="6178" y="13086"/>
                  <a:pt x="6651" y="13040"/>
                  <a:pt x="7116" y="13040"/>
                </a:cubicBezTo>
                <a:close/>
                <a:moveTo>
                  <a:pt x="11979" y="13270"/>
                </a:moveTo>
                <a:lnTo>
                  <a:pt x="18157" y="14474"/>
                </a:lnTo>
                <a:cubicBezTo>
                  <a:pt x="18025" y="14905"/>
                  <a:pt x="17838" y="15321"/>
                  <a:pt x="17599" y="15720"/>
                </a:cubicBezTo>
                <a:cubicBezTo>
                  <a:pt x="16382" y="14923"/>
                  <a:pt x="14891" y="14495"/>
                  <a:pt x="13419" y="14495"/>
                </a:cubicBezTo>
                <a:cubicBezTo>
                  <a:pt x="12958" y="14495"/>
                  <a:pt x="12500" y="14537"/>
                  <a:pt x="12052" y="14623"/>
                </a:cubicBezTo>
                <a:cubicBezTo>
                  <a:pt x="11971" y="14174"/>
                  <a:pt x="11946" y="13722"/>
                  <a:pt x="11979" y="13270"/>
                </a:cubicBezTo>
                <a:close/>
                <a:moveTo>
                  <a:pt x="13410" y="15097"/>
                </a:moveTo>
                <a:cubicBezTo>
                  <a:pt x="13876" y="15097"/>
                  <a:pt x="14349" y="15144"/>
                  <a:pt x="14817" y="15237"/>
                </a:cubicBezTo>
                <a:cubicBezTo>
                  <a:pt x="15715" y="15415"/>
                  <a:pt x="16561" y="15755"/>
                  <a:pt x="17281" y="16227"/>
                </a:cubicBezTo>
                <a:cubicBezTo>
                  <a:pt x="17014" y="16683"/>
                  <a:pt x="16826" y="17204"/>
                  <a:pt x="16856" y="17740"/>
                </a:cubicBezTo>
                <a:lnTo>
                  <a:pt x="11998" y="16792"/>
                </a:lnTo>
                <a:cubicBezTo>
                  <a:pt x="12205" y="16354"/>
                  <a:pt x="12262" y="15824"/>
                  <a:pt x="12167" y="15212"/>
                </a:cubicBezTo>
                <a:cubicBezTo>
                  <a:pt x="12570" y="15136"/>
                  <a:pt x="12987" y="15097"/>
                  <a:pt x="13410" y="15097"/>
                </a:cubicBezTo>
                <a:close/>
                <a:moveTo>
                  <a:pt x="9307" y="15194"/>
                </a:moveTo>
                <a:cubicBezTo>
                  <a:pt x="9330" y="15194"/>
                  <a:pt x="9350" y="15208"/>
                  <a:pt x="9359" y="15229"/>
                </a:cubicBezTo>
                <a:lnTo>
                  <a:pt x="9912" y="16432"/>
                </a:lnTo>
                <a:cubicBezTo>
                  <a:pt x="9924" y="16470"/>
                  <a:pt x="9910" y="16496"/>
                  <a:pt x="9872" y="16510"/>
                </a:cubicBezTo>
                <a:lnTo>
                  <a:pt x="3142" y="17823"/>
                </a:lnTo>
                <a:cubicBezTo>
                  <a:pt x="3111" y="17823"/>
                  <a:pt x="3075" y="17806"/>
                  <a:pt x="3076" y="17766"/>
                </a:cubicBezTo>
                <a:lnTo>
                  <a:pt x="3131" y="16443"/>
                </a:lnTo>
                <a:cubicBezTo>
                  <a:pt x="3133" y="16417"/>
                  <a:pt x="3151" y="16395"/>
                  <a:pt x="3177" y="16389"/>
                </a:cubicBezTo>
                <a:lnTo>
                  <a:pt x="9296" y="15196"/>
                </a:lnTo>
                <a:cubicBezTo>
                  <a:pt x="9301" y="15196"/>
                  <a:pt x="9304" y="15194"/>
                  <a:pt x="9307" y="15194"/>
                </a:cubicBezTo>
                <a:close/>
                <a:moveTo>
                  <a:pt x="4289" y="1"/>
                </a:moveTo>
                <a:cubicBezTo>
                  <a:pt x="3706" y="1"/>
                  <a:pt x="3126" y="423"/>
                  <a:pt x="3102" y="1160"/>
                </a:cubicBezTo>
                <a:cubicBezTo>
                  <a:pt x="2979" y="1116"/>
                  <a:pt x="2849" y="1093"/>
                  <a:pt x="2715" y="1093"/>
                </a:cubicBezTo>
                <a:cubicBezTo>
                  <a:pt x="2640" y="1093"/>
                  <a:pt x="2565" y="1100"/>
                  <a:pt x="2489" y="1115"/>
                </a:cubicBezTo>
                <a:cubicBezTo>
                  <a:pt x="1869" y="1236"/>
                  <a:pt x="1442" y="1861"/>
                  <a:pt x="1564" y="2485"/>
                </a:cubicBezTo>
                <a:lnTo>
                  <a:pt x="1636" y="2854"/>
                </a:lnTo>
                <a:cubicBezTo>
                  <a:pt x="1520" y="2816"/>
                  <a:pt x="1397" y="2796"/>
                  <a:pt x="1271" y="2796"/>
                </a:cubicBezTo>
                <a:cubicBezTo>
                  <a:pt x="1197" y="2796"/>
                  <a:pt x="1122" y="2803"/>
                  <a:pt x="1048" y="2817"/>
                </a:cubicBezTo>
                <a:cubicBezTo>
                  <a:pt x="427" y="2938"/>
                  <a:pt x="0" y="3565"/>
                  <a:pt x="123" y="4187"/>
                </a:cubicBezTo>
                <a:lnTo>
                  <a:pt x="1258" y="10007"/>
                </a:lnTo>
                <a:cubicBezTo>
                  <a:pt x="1258" y="10010"/>
                  <a:pt x="1258" y="10014"/>
                  <a:pt x="1259" y="10018"/>
                </a:cubicBezTo>
                <a:lnTo>
                  <a:pt x="1642" y="11980"/>
                </a:lnTo>
                <a:cubicBezTo>
                  <a:pt x="1800" y="12789"/>
                  <a:pt x="2122" y="13558"/>
                  <a:pt x="2600" y="14266"/>
                </a:cubicBezTo>
                <a:cubicBezTo>
                  <a:pt x="2900" y="14725"/>
                  <a:pt x="3115" y="15260"/>
                  <a:pt x="3062" y="15801"/>
                </a:cubicBezTo>
                <a:cubicBezTo>
                  <a:pt x="2761" y="15859"/>
                  <a:pt x="2543" y="16113"/>
                  <a:pt x="2532" y="16418"/>
                </a:cubicBezTo>
                <a:lnTo>
                  <a:pt x="2476" y="17743"/>
                </a:lnTo>
                <a:cubicBezTo>
                  <a:pt x="2462" y="18113"/>
                  <a:pt x="2784" y="18423"/>
                  <a:pt x="3140" y="18423"/>
                </a:cubicBezTo>
                <a:cubicBezTo>
                  <a:pt x="3179" y="18423"/>
                  <a:pt x="3218" y="18419"/>
                  <a:pt x="3257" y="18411"/>
                </a:cubicBezTo>
                <a:lnTo>
                  <a:pt x="9987" y="17098"/>
                </a:lnTo>
                <a:cubicBezTo>
                  <a:pt x="10398" y="17019"/>
                  <a:pt x="10629" y="16564"/>
                  <a:pt x="10457" y="16184"/>
                </a:cubicBezTo>
                <a:lnTo>
                  <a:pt x="9906" y="14981"/>
                </a:lnTo>
                <a:cubicBezTo>
                  <a:pt x="9798" y="14740"/>
                  <a:pt x="9563" y="14594"/>
                  <a:pt x="9308" y="14594"/>
                </a:cubicBezTo>
                <a:cubicBezTo>
                  <a:pt x="9266" y="14594"/>
                  <a:pt x="9224" y="14598"/>
                  <a:pt x="9181" y="14606"/>
                </a:cubicBezTo>
                <a:cubicBezTo>
                  <a:pt x="8806" y="14355"/>
                  <a:pt x="8905" y="13432"/>
                  <a:pt x="8991" y="13028"/>
                </a:cubicBezTo>
                <a:lnTo>
                  <a:pt x="9671" y="11753"/>
                </a:lnTo>
                <a:cubicBezTo>
                  <a:pt x="9837" y="11442"/>
                  <a:pt x="9972" y="11119"/>
                  <a:pt x="10074" y="10785"/>
                </a:cubicBezTo>
                <a:lnTo>
                  <a:pt x="10275" y="12075"/>
                </a:lnTo>
                <a:cubicBezTo>
                  <a:pt x="10368" y="12683"/>
                  <a:pt x="10565" y="13268"/>
                  <a:pt x="10854" y="13811"/>
                </a:cubicBezTo>
                <a:lnTo>
                  <a:pt x="11534" y="15085"/>
                </a:lnTo>
                <a:cubicBezTo>
                  <a:pt x="11651" y="15631"/>
                  <a:pt x="11638" y="16167"/>
                  <a:pt x="11396" y="16674"/>
                </a:cubicBezTo>
                <a:cubicBezTo>
                  <a:pt x="11340" y="16660"/>
                  <a:pt x="11284" y="16654"/>
                  <a:pt x="11228" y="16654"/>
                </a:cubicBezTo>
                <a:cubicBezTo>
                  <a:pt x="10973" y="16654"/>
                  <a:pt x="10732" y="16791"/>
                  <a:pt x="10621" y="17036"/>
                </a:cubicBezTo>
                <a:lnTo>
                  <a:pt x="10067" y="18243"/>
                </a:lnTo>
                <a:cubicBezTo>
                  <a:pt x="9895" y="18623"/>
                  <a:pt x="10129" y="19076"/>
                  <a:pt x="10538" y="19156"/>
                </a:cubicBezTo>
                <a:lnTo>
                  <a:pt x="14846" y="19995"/>
                </a:lnTo>
                <a:cubicBezTo>
                  <a:pt x="14869" y="20000"/>
                  <a:pt x="14891" y="20002"/>
                  <a:pt x="14911" y="20002"/>
                </a:cubicBezTo>
                <a:cubicBezTo>
                  <a:pt x="15238" y="20002"/>
                  <a:pt x="15319" y="19476"/>
                  <a:pt x="14961" y="19407"/>
                </a:cubicBezTo>
                <a:lnTo>
                  <a:pt x="10653" y="18567"/>
                </a:lnTo>
                <a:cubicBezTo>
                  <a:pt x="10617" y="18554"/>
                  <a:pt x="10603" y="18529"/>
                  <a:pt x="10614" y="18491"/>
                </a:cubicBezTo>
                <a:lnTo>
                  <a:pt x="11168" y="17285"/>
                </a:lnTo>
                <a:cubicBezTo>
                  <a:pt x="11177" y="17264"/>
                  <a:pt x="11197" y="17252"/>
                  <a:pt x="11219" y="17252"/>
                </a:cubicBezTo>
                <a:cubicBezTo>
                  <a:pt x="11222" y="17252"/>
                  <a:pt x="11226" y="17252"/>
                  <a:pt x="11229" y="17253"/>
                </a:cubicBezTo>
                <a:lnTo>
                  <a:pt x="17350" y="18446"/>
                </a:lnTo>
                <a:cubicBezTo>
                  <a:pt x="17374" y="18451"/>
                  <a:pt x="17393" y="18472"/>
                  <a:pt x="17394" y="18500"/>
                </a:cubicBezTo>
                <a:lnTo>
                  <a:pt x="17449" y="19822"/>
                </a:lnTo>
                <a:cubicBezTo>
                  <a:pt x="17446" y="19861"/>
                  <a:pt x="17426" y="19879"/>
                  <a:pt x="17392" y="19879"/>
                </a:cubicBezTo>
                <a:cubicBezTo>
                  <a:pt x="17389" y="19879"/>
                  <a:pt x="17386" y="19879"/>
                  <a:pt x="17383" y="19879"/>
                </a:cubicBezTo>
                <a:lnTo>
                  <a:pt x="16522" y="19712"/>
                </a:lnTo>
                <a:cubicBezTo>
                  <a:pt x="16500" y="19707"/>
                  <a:pt x="16478" y="19705"/>
                  <a:pt x="16457" y="19705"/>
                </a:cubicBezTo>
                <a:cubicBezTo>
                  <a:pt x="16129" y="19705"/>
                  <a:pt x="16049" y="20231"/>
                  <a:pt x="16407" y="20300"/>
                </a:cubicBezTo>
                <a:lnTo>
                  <a:pt x="17268" y="20469"/>
                </a:lnTo>
                <a:cubicBezTo>
                  <a:pt x="17308" y="20476"/>
                  <a:pt x="17347" y="20480"/>
                  <a:pt x="17386" y="20480"/>
                </a:cubicBezTo>
                <a:cubicBezTo>
                  <a:pt x="17742" y="20480"/>
                  <a:pt x="18064" y="20169"/>
                  <a:pt x="18050" y="19799"/>
                </a:cubicBezTo>
                <a:lnTo>
                  <a:pt x="17995" y="18477"/>
                </a:lnTo>
                <a:cubicBezTo>
                  <a:pt x="17982" y="18165"/>
                  <a:pt x="17748" y="17924"/>
                  <a:pt x="17454" y="17855"/>
                </a:cubicBezTo>
                <a:cubicBezTo>
                  <a:pt x="17434" y="17287"/>
                  <a:pt x="17616" y="16800"/>
                  <a:pt x="17926" y="16323"/>
                </a:cubicBezTo>
                <a:cubicBezTo>
                  <a:pt x="18404" y="15615"/>
                  <a:pt x="18725" y="14845"/>
                  <a:pt x="18883" y="14036"/>
                </a:cubicBezTo>
                <a:lnTo>
                  <a:pt x="19266" y="12073"/>
                </a:lnTo>
                <a:lnTo>
                  <a:pt x="19268" y="12064"/>
                </a:lnTo>
                <a:lnTo>
                  <a:pt x="20403" y="6244"/>
                </a:lnTo>
                <a:lnTo>
                  <a:pt x="20404" y="6246"/>
                </a:lnTo>
                <a:cubicBezTo>
                  <a:pt x="20525" y="5625"/>
                  <a:pt x="20100" y="4997"/>
                  <a:pt x="19479" y="4876"/>
                </a:cubicBezTo>
                <a:cubicBezTo>
                  <a:pt x="19403" y="4861"/>
                  <a:pt x="19328" y="4854"/>
                  <a:pt x="19253" y="4854"/>
                </a:cubicBezTo>
                <a:cubicBezTo>
                  <a:pt x="19128" y="4854"/>
                  <a:pt x="19006" y="4875"/>
                  <a:pt x="18891" y="4913"/>
                </a:cubicBezTo>
                <a:lnTo>
                  <a:pt x="18963" y="4542"/>
                </a:lnTo>
                <a:cubicBezTo>
                  <a:pt x="19084" y="3922"/>
                  <a:pt x="18658" y="3294"/>
                  <a:pt x="18037" y="3173"/>
                </a:cubicBezTo>
                <a:cubicBezTo>
                  <a:pt x="17961" y="3158"/>
                  <a:pt x="17886" y="3151"/>
                  <a:pt x="17811" y="3151"/>
                </a:cubicBezTo>
                <a:cubicBezTo>
                  <a:pt x="17677" y="3151"/>
                  <a:pt x="17547" y="3174"/>
                  <a:pt x="17425" y="3217"/>
                </a:cubicBezTo>
                <a:cubicBezTo>
                  <a:pt x="17423" y="2672"/>
                  <a:pt x="17010" y="2180"/>
                  <a:pt x="16476" y="2076"/>
                </a:cubicBezTo>
                <a:cubicBezTo>
                  <a:pt x="16401" y="2061"/>
                  <a:pt x="16326" y="2054"/>
                  <a:pt x="16251" y="2054"/>
                </a:cubicBezTo>
                <a:cubicBezTo>
                  <a:pt x="15779" y="2054"/>
                  <a:pt x="15350" y="2342"/>
                  <a:pt x="15170" y="2777"/>
                </a:cubicBezTo>
                <a:cubicBezTo>
                  <a:pt x="15016" y="2641"/>
                  <a:pt x="14826" y="2546"/>
                  <a:pt x="14620" y="2506"/>
                </a:cubicBezTo>
                <a:cubicBezTo>
                  <a:pt x="14544" y="2491"/>
                  <a:pt x="14468" y="2484"/>
                  <a:pt x="14394" y="2484"/>
                </a:cubicBezTo>
                <a:cubicBezTo>
                  <a:pt x="13845" y="2484"/>
                  <a:pt x="13355" y="2871"/>
                  <a:pt x="13247" y="3427"/>
                </a:cubicBezTo>
                <a:lnTo>
                  <a:pt x="12162" y="8983"/>
                </a:lnTo>
                <a:lnTo>
                  <a:pt x="11948" y="7600"/>
                </a:lnTo>
                <a:cubicBezTo>
                  <a:pt x="11858" y="7024"/>
                  <a:pt x="11357" y="6610"/>
                  <a:pt x="10790" y="6610"/>
                </a:cubicBezTo>
                <a:cubicBezTo>
                  <a:pt x="10787" y="6610"/>
                  <a:pt x="10784" y="6610"/>
                  <a:pt x="10781" y="6610"/>
                </a:cubicBezTo>
                <a:lnTo>
                  <a:pt x="10891" y="5897"/>
                </a:lnTo>
                <a:cubicBezTo>
                  <a:pt x="11019" y="5068"/>
                  <a:pt x="10352" y="4588"/>
                  <a:pt x="9699" y="4588"/>
                </a:cubicBezTo>
                <a:cubicBezTo>
                  <a:pt x="9185" y="4588"/>
                  <a:pt x="8680" y="4885"/>
                  <a:pt x="8578" y="5543"/>
                </a:cubicBezTo>
                <a:lnTo>
                  <a:pt x="8363" y="6924"/>
                </a:lnTo>
                <a:lnTo>
                  <a:pt x="7888" y="4493"/>
                </a:lnTo>
                <a:cubicBezTo>
                  <a:pt x="7857" y="4331"/>
                  <a:pt x="7732" y="4258"/>
                  <a:pt x="7604" y="4258"/>
                </a:cubicBezTo>
                <a:cubicBezTo>
                  <a:pt x="7433" y="4258"/>
                  <a:pt x="7257" y="4389"/>
                  <a:pt x="7300" y="4608"/>
                </a:cubicBezTo>
                <a:lnTo>
                  <a:pt x="8060" y="8505"/>
                </a:lnTo>
                <a:cubicBezTo>
                  <a:pt x="6875" y="9468"/>
                  <a:pt x="5264" y="9995"/>
                  <a:pt x="3693" y="9995"/>
                </a:cubicBezTo>
                <a:cubicBezTo>
                  <a:pt x="3049" y="9995"/>
                  <a:pt x="2412" y="9907"/>
                  <a:pt x="1814" y="9723"/>
                </a:cubicBezTo>
                <a:lnTo>
                  <a:pt x="711" y="4072"/>
                </a:lnTo>
                <a:cubicBezTo>
                  <a:pt x="651" y="3767"/>
                  <a:pt x="859" y="3467"/>
                  <a:pt x="1163" y="3407"/>
                </a:cubicBezTo>
                <a:cubicBezTo>
                  <a:pt x="1199" y="3400"/>
                  <a:pt x="1236" y="3397"/>
                  <a:pt x="1272" y="3397"/>
                </a:cubicBezTo>
                <a:cubicBezTo>
                  <a:pt x="1539" y="3397"/>
                  <a:pt x="1778" y="3584"/>
                  <a:pt x="1831" y="3854"/>
                </a:cubicBezTo>
                <a:lnTo>
                  <a:pt x="2522" y="7396"/>
                </a:lnTo>
                <a:cubicBezTo>
                  <a:pt x="2359" y="7484"/>
                  <a:pt x="2205" y="7577"/>
                  <a:pt x="2062" y="7675"/>
                </a:cubicBezTo>
                <a:cubicBezTo>
                  <a:pt x="1794" y="7861"/>
                  <a:pt x="1991" y="8222"/>
                  <a:pt x="2242" y="8222"/>
                </a:cubicBezTo>
                <a:cubicBezTo>
                  <a:pt x="2295" y="8222"/>
                  <a:pt x="2350" y="8206"/>
                  <a:pt x="2404" y="8168"/>
                </a:cubicBezTo>
                <a:cubicBezTo>
                  <a:pt x="3347" y="7516"/>
                  <a:pt x="4632" y="7148"/>
                  <a:pt x="5845" y="7148"/>
                </a:cubicBezTo>
                <a:cubicBezTo>
                  <a:pt x="6245" y="7148"/>
                  <a:pt x="6637" y="7188"/>
                  <a:pt x="7006" y="7271"/>
                </a:cubicBezTo>
                <a:cubicBezTo>
                  <a:pt x="7031" y="7277"/>
                  <a:pt x="7056" y="7279"/>
                  <a:pt x="7079" y="7279"/>
                </a:cubicBezTo>
                <a:cubicBezTo>
                  <a:pt x="7400" y="7279"/>
                  <a:pt x="7490" y="6764"/>
                  <a:pt x="7136" y="6685"/>
                </a:cubicBezTo>
                <a:cubicBezTo>
                  <a:pt x="6943" y="6643"/>
                  <a:pt x="6738" y="6610"/>
                  <a:pt x="6525" y="6592"/>
                </a:cubicBezTo>
                <a:lnTo>
                  <a:pt x="5570" y="1702"/>
                </a:lnTo>
                <a:cubicBezTo>
                  <a:pt x="5524" y="1403"/>
                  <a:pt x="5716" y="1097"/>
                  <a:pt x="6022" y="1037"/>
                </a:cubicBezTo>
                <a:cubicBezTo>
                  <a:pt x="6059" y="1030"/>
                  <a:pt x="6095" y="1027"/>
                  <a:pt x="6131" y="1027"/>
                </a:cubicBezTo>
                <a:cubicBezTo>
                  <a:pt x="6398" y="1027"/>
                  <a:pt x="6638" y="1214"/>
                  <a:pt x="6690" y="1484"/>
                </a:cubicBezTo>
                <a:lnTo>
                  <a:pt x="7009" y="3113"/>
                </a:lnTo>
                <a:cubicBezTo>
                  <a:pt x="7040" y="3276"/>
                  <a:pt x="7165" y="3348"/>
                  <a:pt x="7293" y="3348"/>
                </a:cubicBezTo>
                <a:cubicBezTo>
                  <a:pt x="7464" y="3348"/>
                  <a:pt x="7640" y="3217"/>
                  <a:pt x="7597" y="2998"/>
                </a:cubicBezTo>
                <a:lnTo>
                  <a:pt x="7280" y="1370"/>
                </a:lnTo>
                <a:cubicBezTo>
                  <a:pt x="7171" y="814"/>
                  <a:pt x="6680" y="427"/>
                  <a:pt x="6133" y="427"/>
                </a:cubicBezTo>
                <a:cubicBezTo>
                  <a:pt x="6058" y="427"/>
                  <a:pt x="5983" y="434"/>
                  <a:pt x="5907" y="449"/>
                </a:cubicBezTo>
                <a:cubicBezTo>
                  <a:pt x="5699" y="489"/>
                  <a:pt x="5511" y="582"/>
                  <a:pt x="5356" y="718"/>
                </a:cubicBezTo>
                <a:cubicBezTo>
                  <a:pt x="5142" y="226"/>
                  <a:pt x="4715" y="1"/>
                  <a:pt x="42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p45"/>
          <p:cNvSpPr txBox="1">
            <a:spLocks noGrp="1"/>
          </p:cNvSpPr>
          <p:nvPr>
            <p:ph type="title"/>
          </p:nvPr>
        </p:nvSpPr>
        <p:spPr>
          <a:xfrm>
            <a:off x="706175" y="463300"/>
            <a:ext cx="77316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 PLANTEADO</a:t>
            </a:r>
            <a:endParaRPr dirty="0"/>
          </a:p>
        </p:txBody>
      </p:sp>
      <p:sp>
        <p:nvSpPr>
          <p:cNvPr id="1262" name="Google Shape;1262;p45"/>
          <p:cNvSpPr txBox="1">
            <a:spLocks noGrp="1"/>
          </p:cNvSpPr>
          <p:nvPr>
            <p:ph type="subTitle" idx="1"/>
          </p:nvPr>
        </p:nvSpPr>
        <p:spPr>
          <a:xfrm>
            <a:off x="1463050" y="2342500"/>
            <a:ext cx="2730998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Desempeño relativo</a:t>
            </a:r>
            <a:endParaRPr dirty="0"/>
          </a:p>
        </p:txBody>
      </p:sp>
      <p:sp>
        <p:nvSpPr>
          <p:cNvPr id="1263" name="Google Shape;1263;p45"/>
          <p:cNvSpPr txBox="1">
            <a:spLocks noGrp="1"/>
          </p:cNvSpPr>
          <p:nvPr>
            <p:ph type="subTitle" idx="2"/>
          </p:nvPr>
        </p:nvSpPr>
        <p:spPr>
          <a:xfrm>
            <a:off x="1463050" y="2755075"/>
            <a:ext cx="2616300" cy="10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 se valoran los resultados con un rendimiento superior a la media</a:t>
            </a:r>
            <a:endParaRPr dirty="0"/>
          </a:p>
        </p:txBody>
      </p:sp>
      <p:sp>
        <p:nvSpPr>
          <p:cNvPr id="1264" name="Google Shape;1264;p45"/>
          <p:cNvSpPr txBox="1">
            <a:spLocks noGrp="1"/>
          </p:cNvSpPr>
          <p:nvPr>
            <p:ph type="subTitle" idx="3"/>
          </p:nvPr>
        </p:nvSpPr>
        <p:spPr>
          <a:xfrm>
            <a:off x="5064647" y="2342500"/>
            <a:ext cx="3373128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Valorar las expectativas</a:t>
            </a:r>
            <a:endParaRPr dirty="0"/>
          </a:p>
        </p:txBody>
      </p:sp>
      <p:sp>
        <p:nvSpPr>
          <p:cNvPr id="1265" name="Google Shape;1265;p45"/>
          <p:cNvSpPr txBox="1">
            <a:spLocks noGrp="1"/>
          </p:cNvSpPr>
          <p:nvPr>
            <p:ph type="subTitle" idx="4"/>
          </p:nvPr>
        </p:nvSpPr>
        <p:spPr>
          <a:xfrm>
            <a:off x="5064650" y="2755075"/>
            <a:ext cx="2616300" cy="10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 se valora la superaci</a:t>
            </a:r>
            <a:r>
              <a:rPr lang="es-ES" dirty="0"/>
              <a:t>ón de las expectativas iniciales</a:t>
            </a:r>
            <a:endParaRPr dirty="0"/>
          </a:p>
        </p:txBody>
      </p:sp>
      <p:grpSp>
        <p:nvGrpSpPr>
          <p:cNvPr id="1266" name="Google Shape;1266;p45"/>
          <p:cNvGrpSpPr/>
          <p:nvPr/>
        </p:nvGrpSpPr>
        <p:grpSpPr>
          <a:xfrm>
            <a:off x="5167718" y="1810623"/>
            <a:ext cx="460723" cy="455782"/>
            <a:chOff x="7292184" y="3410786"/>
            <a:chExt cx="460723" cy="455782"/>
          </a:xfrm>
        </p:grpSpPr>
        <p:sp>
          <p:nvSpPr>
            <p:cNvPr id="1267" name="Google Shape;1267;p45"/>
            <p:cNvSpPr/>
            <p:nvPr/>
          </p:nvSpPr>
          <p:spPr>
            <a:xfrm>
              <a:off x="7293787" y="3410786"/>
              <a:ext cx="456450" cy="98478"/>
            </a:xfrm>
            <a:custGeom>
              <a:avLst/>
              <a:gdLst/>
              <a:ahLst/>
              <a:cxnLst/>
              <a:rect l="l" t="t" r="r" b="b"/>
              <a:pathLst>
                <a:path w="20510" h="4425" extrusionOk="0">
                  <a:moveTo>
                    <a:pt x="14463" y="601"/>
                  </a:moveTo>
                  <a:cubicBezTo>
                    <a:pt x="14869" y="601"/>
                    <a:pt x="15198" y="930"/>
                    <a:pt x="15198" y="1335"/>
                  </a:cubicBezTo>
                  <a:cubicBezTo>
                    <a:pt x="15177" y="1822"/>
                    <a:pt x="14820" y="2065"/>
                    <a:pt x="14463" y="2065"/>
                  </a:cubicBezTo>
                  <a:cubicBezTo>
                    <a:pt x="14106" y="2065"/>
                    <a:pt x="13749" y="1822"/>
                    <a:pt x="13729" y="1335"/>
                  </a:cubicBezTo>
                  <a:cubicBezTo>
                    <a:pt x="13729" y="930"/>
                    <a:pt x="14058" y="601"/>
                    <a:pt x="14463" y="601"/>
                  </a:cubicBezTo>
                  <a:close/>
                  <a:moveTo>
                    <a:pt x="1842" y="601"/>
                  </a:moveTo>
                  <a:cubicBezTo>
                    <a:pt x="2817" y="641"/>
                    <a:pt x="2817" y="2029"/>
                    <a:pt x="1842" y="2070"/>
                  </a:cubicBezTo>
                  <a:cubicBezTo>
                    <a:pt x="1438" y="2070"/>
                    <a:pt x="1108" y="1741"/>
                    <a:pt x="1108" y="1335"/>
                  </a:cubicBezTo>
                  <a:cubicBezTo>
                    <a:pt x="1108" y="930"/>
                    <a:pt x="1438" y="601"/>
                    <a:pt x="1842" y="601"/>
                  </a:cubicBezTo>
                  <a:close/>
                  <a:moveTo>
                    <a:pt x="6049" y="601"/>
                  </a:moveTo>
                  <a:cubicBezTo>
                    <a:pt x="7023" y="641"/>
                    <a:pt x="7023" y="2029"/>
                    <a:pt x="6049" y="2070"/>
                  </a:cubicBezTo>
                  <a:cubicBezTo>
                    <a:pt x="5645" y="2070"/>
                    <a:pt x="5315" y="1741"/>
                    <a:pt x="5315" y="1335"/>
                  </a:cubicBezTo>
                  <a:cubicBezTo>
                    <a:pt x="5315" y="930"/>
                    <a:pt x="5645" y="601"/>
                    <a:pt x="6049" y="601"/>
                  </a:cubicBezTo>
                  <a:close/>
                  <a:moveTo>
                    <a:pt x="10256" y="601"/>
                  </a:moveTo>
                  <a:cubicBezTo>
                    <a:pt x="11230" y="641"/>
                    <a:pt x="11230" y="2029"/>
                    <a:pt x="10256" y="2070"/>
                  </a:cubicBezTo>
                  <a:cubicBezTo>
                    <a:pt x="9851" y="2070"/>
                    <a:pt x="9522" y="1741"/>
                    <a:pt x="9522" y="1335"/>
                  </a:cubicBezTo>
                  <a:cubicBezTo>
                    <a:pt x="9522" y="930"/>
                    <a:pt x="9851" y="601"/>
                    <a:pt x="10256" y="601"/>
                  </a:cubicBezTo>
                  <a:close/>
                  <a:moveTo>
                    <a:pt x="18669" y="601"/>
                  </a:moveTo>
                  <a:cubicBezTo>
                    <a:pt x="19644" y="641"/>
                    <a:pt x="19644" y="2029"/>
                    <a:pt x="18669" y="2070"/>
                  </a:cubicBezTo>
                  <a:cubicBezTo>
                    <a:pt x="18265" y="2070"/>
                    <a:pt x="17936" y="1741"/>
                    <a:pt x="17936" y="1335"/>
                  </a:cubicBezTo>
                  <a:cubicBezTo>
                    <a:pt x="17936" y="930"/>
                    <a:pt x="18265" y="601"/>
                    <a:pt x="18669" y="601"/>
                  </a:cubicBezTo>
                  <a:close/>
                  <a:moveTo>
                    <a:pt x="1842" y="2669"/>
                  </a:moveTo>
                  <a:cubicBezTo>
                    <a:pt x="2495" y="2669"/>
                    <a:pt x="3029" y="3182"/>
                    <a:pt x="3066" y="3826"/>
                  </a:cubicBezTo>
                  <a:lnTo>
                    <a:pt x="618" y="3826"/>
                  </a:lnTo>
                  <a:cubicBezTo>
                    <a:pt x="655" y="3182"/>
                    <a:pt x="1190" y="2669"/>
                    <a:pt x="1842" y="2669"/>
                  </a:cubicBezTo>
                  <a:close/>
                  <a:moveTo>
                    <a:pt x="10256" y="2669"/>
                  </a:moveTo>
                  <a:cubicBezTo>
                    <a:pt x="10908" y="2669"/>
                    <a:pt x="11443" y="3182"/>
                    <a:pt x="11480" y="3826"/>
                  </a:cubicBezTo>
                  <a:lnTo>
                    <a:pt x="9032" y="3826"/>
                  </a:lnTo>
                  <a:cubicBezTo>
                    <a:pt x="9069" y="3182"/>
                    <a:pt x="9603" y="2669"/>
                    <a:pt x="10256" y="2669"/>
                  </a:cubicBezTo>
                  <a:close/>
                  <a:moveTo>
                    <a:pt x="14463" y="2669"/>
                  </a:moveTo>
                  <a:cubicBezTo>
                    <a:pt x="15115" y="2669"/>
                    <a:pt x="15650" y="3182"/>
                    <a:pt x="15687" y="3826"/>
                  </a:cubicBezTo>
                  <a:lnTo>
                    <a:pt x="13239" y="3826"/>
                  </a:lnTo>
                  <a:cubicBezTo>
                    <a:pt x="13275" y="3182"/>
                    <a:pt x="13810" y="2669"/>
                    <a:pt x="14463" y="2669"/>
                  </a:cubicBezTo>
                  <a:close/>
                  <a:moveTo>
                    <a:pt x="18669" y="2669"/>
                  </a:moveTo>
                  <a:cubicBezTo>
                    <a:pt x="19322" y="2669"/>
                    <a:pt x="19857" y="3182"/>
                    <a:pt x="19893" y="3826"/>
                  </a:cubicBezTo>
                  <a:lnTo>
                    <a:pt x="17445" y="3826"/>
                  </a:lnTo>
                  <a:cubicBezTo>
                    <a:pt x="17482" y="3182"/>
                    <a:pt x="18017" y="2669"/>
                    <a:pt x="18669" y="2669"/>
                  </a:cubicBezTo>
                  <a:close/>
                  <a:moveTo>
                    <a:pt x="1841" y="0"/>
                  </a:moveTo>
                  <a:cubicBezTo>
                    <a:pt x="629" y="3"/>
                    <a:pt x="53" y="1497"/>
                    <a:pt x="932" y="2312"/>
                  </a:cubicBezTo>
                  <a:cubicBezTo>
                    <a:pt x="270" y="2694"/>
                    <a:pt x="1" y="3391"/>
                    <a:pt x="15" y="4126"/>
                  </a:cubicBezTo>
                  <a:cubicBezTo>
                    <a:pt x="15" y="4291"/>
                    <a:pt x="149" y="4425"/>
                    <a:pt x="315" y="4425"/>
                  </a:cubicBezTo>
                  <a:lnTo>
                    <a:pt x="5153" y="4425"/>
                  </a:lnTo>
                  <a:cubicBezTo>
                    <a:pt x="5540" y="4425"/>
                    <a:pt x="5540" y="3826"/>
                    <a:pt x="5153" y="3826"/>
                  </a:cubicBezTo>
                  <a:lnTo>
                    <a:pt x="4825" y="3826"/>
                  </a:lnTo>
                  <a:cubicBezTo>
                    <a:pt x="4895" y="3059"/>
                    <a:pt x="5472" y="2676"/>
                    <a:pt x="6049" y="2676"/>
                  </a:cubicBezTo>
                  <a:cubicBezTo>
                    <a:pt x="6627" y="2676"/>
                    <a:pt x="7204" y="3060"/>
                    <a:pt x="7273" y="3826"/>
                  </a:cubicBezTo>
                  <a:lnTo>
                    <a:pt x="6967" y="3826"/>
                  </a:lnTo>
                  <a:cubicBezTo>
                    <a:pt x="6579" y="3826"/>
                    <a:pt x="6579" y="4425"/>
                    <a:pt x="6967" y="4425"/>
                  </a:cubicBezTo>
                  <a:lnTo>
                    <a:pt x="20195" y="4425"/>
                  </a:lnTo>
                  <a:cubicBezTo>
                    <a:pt x="20361" y="4425"/>
                    <a:pt x="20496" y="4291"/>
                    <a:pt x="20496" y="4126"/>
                  </a:cubicBezTo>
                  <a:cubicBezTo>
                    <a:pt x="20509" y="3389"/>
                    <a:pt x="20241" y="2694"/>
                    <a:pt x="19578" y="2312"/>
                  </a:cubicBezTo>
                  <a:cubicBezTo>
                    <a:pt x="20457" y="1497"/>
                    <a:pt x="19883" y="3"/>
                    <a:pt x="18669" y="0"/>
                  </a:cubicBezTo>
                  <a:cubicBezTo>
                    <a:pt x="17456" y="3"/>
                    <a:pt x="16882" y="1497"/>
                    <a:pt x="17761" y="2312"/>
                  </a:cubicBezTo>
                  <a:cubicBezTo>
                    <a:pt x="17232" y="2617"/>
                    <a:pt x="16869" y="3178"/>
                    <a:pt x="16845" y="3826"/>
                  </a:cubicBezTo>
                  <a:lnTo>
                    <a:pt x="16287" y="3826"/>
                  </a:lnTo>
                  <a:cubicBezTo>
                    <a:pt x="16263" y="3178"/>
                    <a:pt x="15900" y="2617"/>
                    <a:pt x="15371" y="2312"/>
                  </a:cubicBezTo>
                  <a:cubicBezTo>
                    <a:pt x="16250" y="1497"/>
                    <a:pt x="15674" y="3"/>
                    <a:pt x="14463" y="0"/>
                  </a:cubicBezTo>
                  <a:cubicBezTo>
                    <a:pt x="13249" y="3"/>
                    <a:pt x="12675" y="1497"/>
                    <a:pt x="13554" y="2312"/>
                  </a:cubicBezTo>
                  <a:cubicBezTo>
                    <a:pt x="13026" y="2617"/>
                    <a:pt x="12663" y="3178"/>
                    <a:pt x="12638" y="3826"/>
                  </a:cubicBezTo>
                  <a:lnTo>
                    <a:pt x="12080" y="3826"/>
                  </a:lnTo>
                  <a:cubicBezTo>
                    <a:pt x="12056" y="3178"/>
                    <a:pt x="11693" y="2617"/>
                    <a:pt x="11164" y="2312"/>
                  </a:cubicBezTo>
                  <a:cubicBezTo>
                    <a:pt x="12044" y="1497"/>
                    <a:pt x="11468" y="3"/>
                    <a:pt x="10256" y="0"/>
                  </a:cubicBezTo>
                  <a:cubicBezTo>
                    <a:pt x="9042" y="3"/>
                    <a:pt x="8468" y="1497"/>
                    <a:pt x="9347" y="2312"/>
                  </a:cubicBezTo>
                  <a:cubicBezTo>
                    <a:pt x="8817" y="2617"/>
                    <a:pt x="8456" y="3178"/>
                    <a:pt x="8431" y="3826"/>
                  </a:cubicBezTo>
                  <a:lnTo>
                    <a:pt x="7874" y="3826"/>
                  </a:lnTo>
                  <a:cubicBezTo>
                    <a:pt x="7848" y="3178"/>
                    <a:pt x="7486" y="2617"/>
                    <a:pt x="6956" y="2312"/>
                  </a:cubicBezTo>
                  <a:cubicBezTo>
                    <a:pt x="7835" y="1497"/>
                    <a:pt x="7261" y="3"/>
                    <a:pt x="6047" y="0"/>
                  </a:cubicBezTo>
                  <a:cubicBezTo>
                    <a:pt x="4836" y="3"/>
                    <a:pt x="4261" y="1497"/>
                    <a:pt x="5141" y="2312"/>
                  </a:cubicBezTo>
                  <a:cubicBezTo>
                    <a:pt x="4610" y="2617"/>
                    <a:pt x="4247" y="3178"/>
                    <a:pt x="4223" y="3826"/>
                  </a:cubicBezTo>
                  <a:lnTo>
                    <a:pt x="3665" y="3826"/>
                  </a:lnTo>
                  <a:cubicBezTo>
                    <a:pt x="3641" y="3178"/>
                    <a:pt x="3278" y="2617"/>
                    <a:pt x="2749" y="2312"/>
                  </a:cubicBezTo>
                  <a:cubicBezTo>
                    <a:pt x="3628" y="1497"/>
                    <a:pt x="3054" y="3"/>
                    <a:pt x="1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5"/>
            <p:cNvSpPr/>
            <p:nvPr/>
          </p:nvSpPr>
          <p:spPr>
            <a:xfrm>
              <a:off x="7292184" y="3585487"/>
              <a:ext cx="459677" cy="49829"/>
            </a:xfrm>
            <a:custGeom>
              <a:avLst/>
              <a:gdLst/>
              <a:ahLst/>
              <a:cxnLst/>
              <a:rect l="l" t="t" r="r" b="b"/>
              <a:pathLst>
                <a:path w="20655" h="2239" extrusionOk="0">
                  <a:moveTo>
                    <a:pt x="10028" y="599"/>
                  </a:moveTo>
                  <a:lnTo>
                    <a:pt x="10028" y="1638"/>
                  </a:lnTo>
                  <a:lnTo>
                    <a:pt x="5675" y="1638"/>
                  </a:lnTo>
                  <a:lnTo>
                    <a:pt x="5675" y="599"/>
                  </a:lnTo>
                  <a:close/>
                  <a:moveTo>
                    <a:pt x="388" y="0"/>
                  </a:moveTo>
                  <a:cubicBezTo>
                    <a:pt x="1" y="0"/>
                    <a:pt x="1" y="601"/>
                    <a:pt x="388" y="601"/>
                  </a:cubicBezTo>
                  <a:lnTo>
                    <a:pt x="5076" y="601"/>
                  </a:lnTo>
                  <a:lnTo>
                    <a:pt x="5076" y="1638"/>
                  </a:lnTo>
                  <a:lnTo>
                    <a:pt x="388" y="1638"/>
                  </a:lnTo>
                  <a:cubicBezTo>
                    <a:pt x="1" y="1638"/>
                    <a:pt x="1" y="2238"/>
                    <a:pt x="388" y="2238"/>
                  </a:cubicBezTo>
                  <a:lnTo>
                    <a:pt x="13055" y="2238"/>
                  </a:lnTo>
                  <a:cubicBezTo>
                    <a:pt x="13448" y="2225"/>
                    <a:pt x="13453" y="1652"/>
                    <a:pt x="13055" y="1638"/>
                  </a:cubicBezTo>
                  <a:lnTo>
                    <a:pt x="10628" y="1638"/>
                  </a:lnTo>
                  <a:lnTo>
                    <a:pt x="10628" y="599"/>
                  </a:lnTo>
                  <a:lnTo>
                    <a:pt x="14980" y="599"/>
                  </a:lnTo>
                  <a:lnTo>
                    <a:pt x="14980" y="1638"/>
                  </a:lnTo>
                  <a:lnTo>
                    <a:pt x="14648" y="1638"/>
                  </a:lnTo>
                  <a:cubicBezTo>
                    <a:pt x="14481" y="1638"/>
                    <a:pt x="14348" y="1773"/>
                    <a:pt x="14348" y="1938"/>
                  </a:cubicBezTo>
                  <a:cubicBezTo>
                    <a:pt x="14348" y="2104"/>
                    <a:pt x="14481" y="2238"/>
                    <a:pt x="14648" y="2238"/>
                  </a:cubicBezTo>
                  <a:lnTo>
                    <a:pt x="20267" y="2238"/>
                  </a:lnTo>
                  <a:cubicBezTo>
                    <a:pt x="20655" y="2238"/>
                    <a:pt x="20655" y="1638"/>
                    <a:pt x="20267" y="1638"/>
                  </a:cubicBezTo>
                  <a:lnTo>
                    <a:pt x="15581" y="1638"/>
                  </a:lnTo>
                  <a:lnTo>
                    <a:pt x="15581" y="601"/>
                  </a:lnTo>
                  <a:lnTo>
                    <a:pt x="20267" y="601"/>
                  </a:lnTo>
                  <a:cubicBezTo>
                    <a:pt x="20655" y="601"/>
                    <a:pt x="20655" y="0"/>
                    <a:pt x="20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5"/>
            <p:cNvSpPr/>
            <p:nvPr/>
          </p:nvSpPr>
          <p:spPr>
            <a:xfrm>
              <a:off x="7294143" y="3651562"/>
              <a:ext cx="458765" cy="189724"/>
            </a:xfrm>
            <a:custGeom>
              <a:avLst/>
              <a:gdLst/>
              <a:ahLst/>
              <a:cxnLst/>
              <a:rect l="l" t="t" r="r" b="b"/>
              <a:pathLst>
                <a:path w="20614" h="8525" extrusionOk="0">
                  <a:moveTo>
                    <a:pt x="15881" y="601"/>
                  </a:moveTo>
                  <a:lnTo>
                    <a:pt x="15881" y="2470"/>
                  </a:lnTo>
                  <a:lnTo>
                    <a:pt x="15407" y="3061"/>
                  </a:lnTo>
                  <a:cubicBezTo>
                    <a:pt x="15110" y="2652"/>
                    <a:pt x="14655" y="2367"/>
                    <a:pt x="14133" y="2294"/>
                  </a:cubicBezTo>
                  <a:lnTo>
                    <a:pt x="14133" y="601"/>
                  </a:lnTo>
                  <a:close/>
                  <a:moveTo>
                    <a:pt x="13864" y="3899"/>
                  </a:moveTo>
                  <a:cubicBezTo>
                    <a:pt x="13866" y="3899"/>
                    <a:pt x="13867" y="3899"/>
                    <a:pt x="13869" y="3899"/>
                  </a:cubicBezTo>
                  <a:cubicBezTo>
                    <a:pt x="14001" y="3899"/>
                    <a:pt x="14110" y="4002"/>
                    <a:pt x="14133" y="4138"/>
                  </a:cubicBezTo>
                  <a:lnTo>
                    <a:pt x="13655" y="4365"/>
                  </a:lnTo>
                  <a:cubicBezTo>
                    <a:pt x="13525" y="4188"/>
                    <a:pt x="13647" y="3899"/>
                    <a:pt x="13864" y="3899"/>
                  </a:cubicBezTo>
                  <a:close/>
                  <a:moveTo>
                    <a:pt x="1500" y="4353"/>
                  </a:moveTo>
                  <a:cubicBezTo>
                    <a:pt x="1508" y="4458"/>
                    <a:pt x="1526" y="4562"/>
                    <a:pt x="1550" y="4662"/>
                  </a:cubicBezTo>
                  <a:lnTo>
                    <a:pt x="679" y="4662"/>
                  </a:lnTo>
                  <a:cubicBezTo>
                    <a:pt x="783" y="4478"/>
                    <a:pt x="981" y="4353"/>
                    <a:pt x="1207" y="4353"/>
                  </a:cubicBezTo>
                  <a:close/>
                  <a:moveTo>
                    <a:pt x="10391" y="1035"/>
                  </a:moveTo>
                  <a:cubicBezTo>
                    <a:pt x="11267" y="1035"/>
                    <a:pt x="12007" y="1106"/>
                    <a:pt x="12817" y="1742"/>
                  </a:cubicBezTo>
                  <a:lnTo>
                    <a:pt x="13529" y="2306"/>
                  </a:lnTo>
                  <a:cubicBezTo>
                    <a:pt x="12950" y="2412"/>
                    <a:pt x="12460" y="2782"/>
                    <a:pt x="12190" y="3288"/>
                  </a:cubicBezTo>
                  <a:lnTo>
                    <a:pt x="8942" y="3288"/>
                  </a:lnTo>
                  <a:cubicBezTo>
                    <a:pt x="8052" y="3288"/>
                    <a:pt x="7259" y="3842"/>
                    <a:pt x="6938" y="4662"/>
                  </a:cubicBezTo>
                  <a:lnTo>
                    <a:pt x="5243" y="4662"/>
                  </a:lnTo>
                  <a:cubicBezTo>
                    <a:pt x="5393" y="4103"/>
                    <a:pt x="5249" y="3450"/>
                    <a:pt x="4899" y="3015"/>
                  </a:cubicBezTo>
                  <a:lnTo>
                    <a:pt x="6463" y="2275"/>
                  </a:lnTo>
                  <a:lnTo>
                    <a:pt x="7317" y="2767"/>
                  </a:lnTo>
                  <a:cubicBezTo>
                    <a:pt x="7561" y="2907"/>
                    <a:pt x="7833" y="2975"/>
                    <a:pt x="8105" y="2975"/>
                  </a:cubicBezTo>
                  <a:cubicBezTo>
                    <a:pt x="8516" y="2975"/>
                    <a:pt x="8925" y="2819"/>
                    <a:pt x="9227" y="2520"/>
                  </a:cubicBezTo>
                  <a:cubicBezTo>
                    <a:pt x="9638" y="2114"/>
                    <a:pt x="9722" y="1587"/>
                    <a:pt x="9704" y="1040"/>
                  </a:cubicBezTo>
                  <a:cubicBezTo>
                    <a:pt x="9944" y="1039"/>
                    <a:pt x="10172" y="1035"/>
                    <a:pt x="10391" y="1035"/>
                  </a:cubicBezTo>
                  <a:close/>
                  <a:moveTo>
                    <a:pt x="11989" y="3888"/>
                  </a:moveTo>
                  <a:cubicBezTo>
                    <a:pt x="11948" y="4141"/>
                    <a:pt x="11960" y="4415"/>
                    <a:pt x="12023" y="4662"/>
                  </a:cubicBezTo>
                  <a:lnTo>
                    <a:pt x="7602" y="4662"/>
                  </a:lnTo>
                  <a:cubicBezTo>
                    <a:pt x="7876" y="4192"/>
                    <a:pt x="8383" y="3888"/>
                    <a:pt x="8942" y="3888"/>
                  </a:cubicBezTo>
                  <a:close/>
                  <a:moveTo>
                    <a:pt x="13887" y="2876"/>
                  </a:moveTo>
                  <a:cubicBezTo>
                    <a:pt x="14707" y="2876"/>
                    <a:pt x="15334" y="3687"/>
                    <a:pt x="15141" y="4487"/>
                  </a:cubicBezTo>
                  <a:lnTo>
                    <a:pt x="14735" y="4253"/>
                  </a:lnTo>
                  <a:cubicBezTo>
                    <a:pt x="14768" y="3761"/>
                    <a:pt x="14373" y="3299"/>
                    <a:pt x="13869" y="3299"/>
                  </a:cubicBezTo>
                  <a:cubicBezTo>
                    <a:pt x="13865" y="3298"/>
                    <a:pt x="13861" y="3298"/>
                    <a:pt x="13857" y="3298"/>
                  </a:cubicBezTo>
                  <a:cubicBezTo>
                    <a:pt x="13208" y="3298"/>
                    <a:pt x="12791" y="4054"/>
                    <a:pt x="13111" y="4622"/>
                  </a:cubicBezTo>
                  <a:lnTo>
                    <a:pt x="12717" y="4809"/>
                  </a:lnTo>
                  <a:cubicBezTo>
                    <a:pt x="12535" y="4463"/>
                    <a:pt x="12527" y="4054"/>
                    <a:pt x="12662" y="3692"/>
                  </a:cubicBezTo>
                  <a:cubicBezTo>
                    <a:pt x="12856" y="3214"/>
                    <a:pt x="13325" y="2876"/>
                    <a:pt x="13869" y="2876"/>
                  </a:cubicBezTo>
                  <a:cubicBezTo>
                    <a:pt x="13875" y="2876"/>
                    <a:pt x="13881" y="2876"/>
                    <a:pt x="13887" y="2876"/>
                  </a:cubicBezTo>
                  <a:close/>
                  <a:moveTo>
                    <a:pt x="3396" y="2876"/>
                  </a:moveTo>
                  <a:cubicBezTo>
                    <a:pt x="4117" y="2876"/>
                    <a:pt x="4702" y="3466"/>
                    <a:pt x="4702" y="4190"/>
                  </a:cubicBezTo>
                  <a:cubicBezTo>
                    <a:pt x="4666" y="5062"/>
                    <a:pt x="4031" y="5498"/>
                    <a:pt x="3397" y="5498"/>
                  </a:cubicBezTo>
                  <a:cubicBezTo>
                    <a:pt x="2763" y="5498"/>
                    <a:pt x="2128" y="5062"/>
                    <a:pt x="2093" y="4190"/>
                  </a:cubicBezTo>
                  <a:cubicBezTo>
                    <a:pt x="2093" y="3466"/>
                    <a:pt x="2678" y="2876"/>
                    <a:pt x="3396" y="2876"/>
                  </a:cubicBezTo>
                  <a:close/>
                  <a:moveTo>
                    <a:pt x="9362" y="6788"/>
                  </a:moveTo>
                  <a:cubicBezTo>
                    <a:pt x="9371" y="6894"/>
                    <a:pt x="9390" y="6997"/>
                    <a:pt x="9414" y="7098"/>
                  </a:cubicBezTo>
                  <a:lnTo>
                    <a:pt x="8542" y="7098"/>
                  </a:lnTo>
                  <a:cubicBezTo>
                    <a:pt x="8647" y="6912"/>
                    <a:pt x="8844" y="6788"/>
                    <a:pt x="9069" y="6788"/>
                  </a:cubicBezTo>
                  <a:close/>
                  <a:moveTo>
                    <a:pt x="11260" y="5312"/>
                  </a:moveTo>
                  <a:cubicBezTo>
                    <a:pt x="11969" y="5312"/>
                    <a:pt x="12565" y="5901"/>
                    <a:pt x="12565" y="6626"/>
                  </a:cubicBezTo>
                  <a:cubicBezTo>
                    <a:pt x="12565" y="7351"/>
                    <a:pt x="11980" y="7940"/>
                    <a:pt x="11260" y="7940"/>
                  </a:cubicBezTo>
                  <a:cubicBezTo>
                    <a:pt x="10542" y="7940"/>
                    <a:pt x="9956" y="7351"/>
                    <a:pt x="9956" y="6626"/>
                  </a:cubicBezTo>
                  <a:cubicBezTo>
                    <a:pt x="9956" y="5900"/>
                    <a:pt x="10551" y="5312"/>
                    <a:pt x="11260" y="5312"/>
                  </a:cubicBezTo>
                  <a:close/>
                  <a:moveTo>
                    <a:pt x="13832" y="0"/>
                  </a:moveTo>
                  <a:cubicBezTo>
                    <a:pt x="13667" y="0"/>
                    <a:pt x="13534" y="135"/>
                    <a:pt x="13534" y="300"/>
                  </a:cubicBezTo>
                  <a:lnTo>
                    <a:pt x="13534" y="1544"/>
                  </a:lnTo>
                  <a:cubicBezTo>
                    <a:pt x="12336" y="529"/>
                    <a:pt x="11533" y="435"/>
                    <a:pt x="10309" y="435"/>
                  </a:cubicBezTo>
                  <a:cubicBezTo>
                    <a:pt x="10032" y="435"/>
                    <a:pt x="9733" y="440"/>
                    <a:pt x="9403" y="440"/>
                  </a:cubicBezTo>
                  <a:cubicBezTo>
                    <a:pt x="9238" y="440"/>
                    <a:pt x="9103" y="575"/>
                    <a:pt x="9103" y="740"/>
                  </a:cubicBezTo>
                  <a:cubicBezTo>
                    <a:pt x="9103" y="1210"/>
                    <a:pt x="9174" y="1730"/>
                    <a:pt x="8804" y="2094"/>
                  </a:cubicBezTo>
                  <a:cubicBezTo>
                    <a:pt x="8618" y="2279"/>
                    <a:pt x="8361" y="2375"/>
                    <a:pt x="8104" y="2375"/>
                  </a:cubicBezTo>
                  <a:cubicBezTo>
                    <a:pt x="7935" y="2375"/>
                    <a:pt x="7766" y="2334"/>
                    <a:pt x="7617" y="2248"/>
                  </a:cubicBezTo>
                  <a:lnTo>
                    <a:pt x="6626" y="1678"/>
                  </a:lnTo>
                  <a:cubicBezTo>
                    <a:pt x="6580" y="1651"/>
                    <a:pt x="6528" y="1637"/>
                    <a:pt x="6476" y="1637"/>
                  </a:cubicBezTo>
                  <a:cubicBezTo>
                    <a:pt x="6432" y="1637"/>
                    <a:pt x="6389" y="1647"/>
                    <a:pt x="6349" y="1665"/>
                  </a:cubicBezTo>
                  <a:lnTo>
                    <a:pt x="4421" y="2577"/>
                  </a:lnTo>
                  <a:cubicBezTo>
                    <a:pt x="4108" y="2370"/>
                    <a:pt x="3760" y="2275"/>
                    <a:pt x="3416" y="2275"/>
                  </a:cubicBezTo>
                  <a:cubicBezTo>
                    <a:pt x="2564" y="2275"/>
                    <a:pt x="1739" y="2857"/>
                    <a:pt x="1543" y="3754"/>
                  </a:cubicBezTo>
                  <a:lnTo>
                    <a:pt x="1206" y="3754"/>
                  </a:lnTo>
                  <a:cubicBezTo>
                    <a:pt x="541" y="3754"/>
                    <a:pt x="0" y="4296"/>
                    <a:pt x="0" y="4962"/>
                  </a:cubicBezTo>
                  <a:cubicBezTo>
                    <a:pt x="0" y="5128"/>
                    <a:pt x="135" y="5263"/>
                    <a:pt x="300" y="5263"/>
                  </a:cubicBezTo>
                  <a:lnTo>
                    <a:pt x="1819" y="5263"/>
                  </a:lnTo>
                  <a:cubicBezTo>
                    <a:pt x="2190" y="5813"/>
                    <a:pt x="2793" y="6089"/>
                    <a:pt x="3396" y="6089"/>
                  </a:cubicBezTo>
                  <a:cubicBezTo>
                    <a:pt x="4000" y="6089"/>
                    <a:pt x="4603" y="5813"/>
                    <a:pt x="4974" y="5263"/>
                  </a:cubicBezTo>
                  <a:lnTo>
                    <a:pt x="9924" y="5263"/>
                  </a:lnTo>
                  <a:cubicBezTo>
                    <a:pt x="9673" y="5511"/>
                    <a:pt x="9489" y="5831"/>
                    <a:pt x="9405" y="6188"/>
                  </a:cubicBezTo>
                  <a:lnTo>
                    <a:pt x="9069" y="6188"/>
                  </a:lnTo>
                  <a:cubicBezTo>
                    <a:pt x="8405" y="6188"/>
                    <a:pt x="7864" y="6730"/>
                    <a:pt x="7864" y="7398"/>
                  </a:cubicBezTo>
                  <a:cubicBezTo>
                    <a:pt x="7864" y="7564"/>
                    <a:pt x="7999" y="7698"/>
                    <a:pt x="8164" y="7698"/>
                  </a:cubicBezTo>
                  <a:lnTo>
                    <a:pt x="9682" y="7698"/>
                  </a:lnTo>
                  <a:cubicBezTo>
                    <a:pt x="10054" y="8249"/>
                    <a:pt x="10657" y="8524"/>
                    <a:pt x="11259" y="8524"/>
                  </a:cubicBezTo>
                  <a:cubicBezTo>
                    <a:pt x="11862" y="8524"/>
                    <a:pt x="12465" y="8249"/>
                    <a:pt x="12837" y="7698"/>
                  </a:cubicBezTo>
                  <a:lnTo>
                    <a:pt x="20144" y="7698"/>
                  </a:lnTo>
                  <a:cubicBezTo>
                    <a:pt x="20532" y="7698"/>
                    <a:pt x="20532" y="7098"/>
                    <a:pt x="20144" y="7098"/>
                  </a:cubicBezTo>
                  <a:lnTo>
                    <a:pt x="15465" y="7098"/>
                  </a:lnTo>
                  <a:cubicBezTo>
                    <a:pt x="15740" y="6628"/>
                    <a:pt x="16245" y="6324"/>
                    <a:pt x="16806" y="6324"/>
                  </a:cubicBezTo>
                  <a:lnTo>
                    <a:pt x="20156" y="6324"/>
                  </a:lnTo>
                  <a:cubicBezTo>
                    <a:pt x="20544" y="6324"/>
                    <a:pt x="20544" y="5724"/>
                    <a:pt x="20156" y="5724"/>
                  </a:cubicBezTo>
                  <a:lnTo>
                    <a:pt x="16806" y="5724"/>
                  </a:lnTo>
                  <a:cubicBezTo>
                    <a:pt x="15914" y="5724"/>
                    <a:pt x="15121" y="6278"/>
                    <a:pt x="14800" y="7098"/>
                  </a:cubicBezTo>
                  <a:lnTo>
                    <a:pt x="13106" y="7098"/>
                  </a:lnTo>
                  <a:cubicBezTo>
                    <a:pt x="13255" y="6539"/>
                    <a:pt x="13111" y="5886"/>
                    <a:pt x="12763" y="5451"/>
                  </a:cubicBezTo>
                  <a:lnTo>
                    <a:pt x="14326" y="4711"/>
                  </a:lnTo>
                  <a:lnTo>
                    <a:pt x="15180" y="5203"/>
                  </a:lnTo>
                  <a:cubicBezTo>
                    <a:pt x="15424" y="5343"/>
                    <a:pt x="15696" y="5411"/>
                    <a:pt x="15967" y="5411"/>
                  </a:cubicBezTo>
                  <a:cubicBezTo>
                    <a:pt x="16378" y="5411"/>
                    <a:pt x="16787" y="5255"/>
                    <a:pt x="17091" y="4956"/>
                  </a:cubicBezTo>
                  <a:cubicBezTo>
                    <a:pt x="17500" y="4550"/>
                    <a:pt x="17584" y="4023"/>
                    <a:pt x="17566" y="3476"/>
                  </a:cubicBezTo>
                  <a:lnTo>
                    <a:pt x="18664" y="3476"/>
                  </a:lnTo>
                  <a:cubicBezTo>
                    <a:pt x="19139" y="3476"/>
                    <a:pt x="19619" y="3583"/>
                    <a:pt x="20051" y="3789"/>
                  </a:cubicBezTo>
                  <a:cubicBezTo>
                    <a:pt x="20096" y="3810"/>
                    <a:pt x="20140" y="3820"/>
                    <a:pt x="20181" y="3820"/>
                  </a:cubicBezTo>
                  <a:cubicBezTo>
                    <a:pt x="20458" y="3820"/>
                    <a:pt x="20613" y="3390"/>
                    <a:pt x="20308" y="3246"/>
                  </a:cubicBezTo>
                  <a:cubicBezTo>
                    <a:pt x="19796" y="3004"/>
                    <a:pt x="19228" y="2876"/>
                    <a:pt x="18664" y="2876"/>
                  </a:cubicBezTo>
                  <a:lnTo>
                    <a:pt x="17267" y="2876"/>
                  </a:lnTo>
                  <a:cubicBezTo>
                    <a:pt x="17102" y="2876"/>
                    <a:pt x="16967" y="3011"/>
                    <a:pt x="16967" y="3176"/>
                  </a:cubicBezTo>
                  <a:cubicBezTo>
                    <a:pt x="16967" y="3646"/>
                    <a:pt x="17037" y="4164"/>
                    <a:pt x="16668" y="4529"/>
                  </a:cubicBezTo>
                  <a:cubicBezTo>
                    <a:pt x="16481" y="4714"/>
                    <a:pt x="16228" y="4815"/>
                    <a:pt x="15970" y="4815"/>
                  </a:cubicBezTo>
                  <a:cubicBezTo>
                    <a:pt x="15875" y="4815"/>
                    <a:pt x="15778" y="4801"/>
                    <a:pt x="15684" y="4772"/>
                  </a:cubicBezTo>
                  <a:cubicBezTo>
                    <a:pt x="15798" y="4418"/>
                    <a:pt x="15802" y="4011"/>
                    <a:pt x="15698" y="3657"/>
                  </a:cubicBezTo>
                  <a:lnTo>
                    <a:pt x="16414" y="2764"/>
                  </a:lnTo>
                  <a:cubicBezTo>
                    <a:pt x="16457" y="2710"/>
                    <a:pt x="16480" y="2644"/>
                    <a:pt x="16480" y="2575"/>
                  </a:cubicBezTo>
                  <a:lnTo>
                    <a:pt x="16480" y="300"/>
                  </a:lnTo>
                  <a:cubicBezTo>
                    <a:pt x="16480" y="135"/>
                    <a:pt x="16345" y="0"/>
                    <a:pt x="16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5"/>
            <p:cNvSpPr/>
            <p:nvPr/>
          </p:nvSpPr>
          <p:spPr>
            <a:xfrm>
              <a:off x="7350425" y="3725071"/>
              <a:ext cx="38612" cy="39592"/>
            </a:xfrm>
            <a:custGeom>
              <a:avLst/>
              <a:gdLst/>
              <a:ahLst/>
              <a:cxnLst/>
              <a:rect l="l" t="t" r="r" b="b"/>
              <a:pathLst>
                <a:path w="1735" h="1779" extrusionOk="0">
                  <a:moveTo>
                    <a:pt x="867" y="596"/>
                  </a:moveTo>
                  <a:cubicBezTo>
                    <a:pt x="1015" y="596"/>
                    <a:pt x="1136" y="726"/>
                    <a:pt x="1136" y="887"/>
                  </a:cubicBezTo>
                  <a:cubicBezTo>
                    <a:pt x="1129" y="1080"/>
                    <a:pt x="998" y="1177"/>
                    <a:pt x="867" y="1177"/>
                  </a:cubicBezTo>
                  <a:cubicBezTo>
                    <a:pt x="737" y="1177"/>
                    <a:pt x="606" y="1080"/>
                    <a:pt x="599" y="887"/>
                  </a:cubicBezTo>
                  <a:cubicBezTo>
                    <a:pt x="599" y="726"/>
                    <a:pt x="720" y="596"/>
                    <a:pt x="867" y="596"/>
                  </a:cubicBezTo>
                  <a:close/>
                  <a:moveTo>
                    <a:pt x="867" y="0"/>
                  </a:moveTo>
                  <a:cubicBezTo>
                    <a:pt x="446" y="0"/>
                    <a:pt x="24" y="296"/>
                    <a:pt x="0" y="887"/>
                  </a:cubicBezTo>
                  <a:cubicBezTo>
                    <a:pt x="0" y="1379"/>
                    <a:pt x="390" y="1779"/>
                    <a:pt x="867" y="1779"/>
                  </a:cubicBezTo>
                  <a:cubicBezTo>
                    <a:pt x="1345" y="1779"/>
                    <a:pt x="1735" y="1379"/>
                    <a:pt x="1735" y="887"/>
                  </a:cubicBezTo>
                  <a:cubicBezTo>
                    <a:pt x="1711" y="296"/>
                    <a:pt x="1289" y="0"/>
                    <a:pt x="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5"/>
            <p:cNvSpPr/>
            <p:nvPr/>
          </p:nvSpPr>
          <p:spPr>
            <a:xfrm>
              <a:off x="7513777" y="3682831"/>
              <a:ext cx="38813" cy="13375"/>
            </a:xfrm>
            <a:custGeom>
              <a:avLst/>
              <a:gdLst/>
              <a:ahLst/>
              <a:cxnLst/>
              <a:rect l="l" t="t" r="r" b="b"/>
              <a:pathLst>
                <a:path w="1744" h="601" extrusionOk="0">
                  <a:moveTo>
                    <a:pt x="388" y="0"/>
                  </a:moveTo>
                  <a:cubicBezTo>
                    <a:pt x="0" y="0"/>
                    <a:pt x="0" y="601"/>
                    <a:pt x="388" y="601"/>
                  </a:cubicBezTo>
                  <a:lnTo>
                    <a:pt x="1356" y="601"/>
                  </a:lnTo>
                  <a:cubicBezTo>
                    <a:pt x="1743" y="601"/>
                    <a:pt x="1743" y="0"/>
                    <a:pt x="1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5"/>
            <p:cNvSpPr/>
            <p:nvPr/>
          </p:nvSpPr>
          <p:spPr>
            <a:xfrm>
              <a:off x="7525439" y="3779173"/>
              <a:ext cx="38612" cy="39592"/>
            </a:xfrm>
            <a:custGeom>
              <a:avLst/>
              <a:gdLst/>
              <a:ahLst/>
              <a:cxnLst/>
              <a:rect l="l" t="t" r="r" b="b"/>
              <a:pathLst>
                <a:path w="1735" h="1779" extrusionOk="0">
                  <a:moveTo>
                    <a:pt x="867" y="602"/>
                  </a:moveTo>
                  <a:cubicBezTo>
                    <a:pt x="998" y="602"/>
                    <a:pt x="1128" y="699"/>
                    <a:pt x="1135" y="892"/>
                  </a:cubicBezTo>
                  <a:cubicBezTo>
                    <a:pt x="1135" y="1053"/>
                    <a:pt x="1014" y="1183"/>
                    <a:pt x="867" y="1183"/>
                  </a:cubicBezTo>
                  <a:cubicBezTo>
                    <a:pt x="720" y="1183"/>
                    <a:pt x="599" y="1053"/>
                    <a:pt x="599" y="892"/>
                  </a:cubicBezTo>
                  <a:cubicBezTo>
                    <a:pt x="606" y="699"/>
                    <a:pt x="737" y="602"/>
                    <a:pt x="867" y="602"/>
                  </a:cubicBezTo>
                  <a:close/>
                  <a:moveTo>
                    <a:pt x="867" y="0"/>
                  </a:moveTo>
                  <a:cubicBezTo>
                    <a:pt x="389" y="0"/>
                    <a:pt x="0" y="400"/>
                    <a:pt x="0" y="892"/>
                  </a:cubicBezTo>
                  <a:cubicBezTo>
                    <a:pt x="24" y="1483"/>
                    <a:pt x="445" y="1778"/>
                    <a:pt x="867" y="1778"/>
                  </a:cubicBezTo>
                  <a:cubicBezTo>
                    <a:pt x="1289" y="1778"/>
                    <a:pt x="1710" y="1483"/>
                    <a:pt x="1734" y="892"/>
                  </a:cubicBezTo>
                  <a:cubicBezTo>
                    <a:pt x="1734" y="400"/>
                    <a:pt x="1345" y="0"/>
                    <a:pt x="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5"/>
            <p:cNvSpPr/>
            <p:nvPr/>
          </p:nvSpPr>
          <p:spPr>
            <a:xfrm>
              <a:off x="7688568" y="3737022"/>
              <a:ext cx="39236" cy="13398"/>
            </a:xfrm>
            <a:custGeom>
              <a:avLst/>
              <a:gdLst/>
              <a:ahLst/>
              <a:cxnLst/>
              <a:rect l="l" t="t" r="r" b="b"/>
              <a:pathLst>
                <a:path w="1763" h="602" extrusionOk="0">
                  <a:moveTo>
                    <a:pt x="397" y="1"/>
                  </a:moveTo>
                  <a:cubicBezTo>
                    <a:pt x="1" y="15"/>
                    <a:pt x="1" y="588"/>
                    <a:pt x="397" y="601"/>
                  </a:cubicBezTo>
                  <a:lnTo>
                    <a:pt x="1365" y="601"/>
                  </a:lnTo>
                  <a:cubicBezTo>
                    <a:pt x="1762" y="588"/>
                    <a:pt x="1762" y="15"/>
                    <a:pt x="1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5"/>
            <p:cNvSpPr/>
            <p:nvPr/>
          </p:nvSpPr>
          <p:spPr>
            <a:xfrm>
              <a:off x="7292184" y="3853193"/>
              <a:ext cx="459677" cy="13375"/>
            </a:xfrm>
            <a:custGeom>
              <a:avLst/>
              <a:gdLst/>
              <a:ahLst/>
              <a:cxnLst/>
              <a:rect l="l" t="t" r="r" b="b"/>
              <a:pathLst>
                <a:path w="20655" h="601" extrusionOk="0">
                  <a:moveTo>
                    <a:pt x="388" y="0"/>
                  </a:moveTo>
                  <a:cubicBezTo>
                    <a:pt x="1" y="0"/>
                    <a:pt x="1" y="601"/>
                    <a:pt x="388" y="601"/>
                  </a:cubicBezTo>
                  <a:lnTo>
                    <a:pt x="20267" y="601"/>
                  </a:lnTo>
                  <a:cubicBezTo>
                    <a:pt x="20655" y="601"/>
                    <a:pt x="20655" y="0"/>
                    <a:pt x="20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12675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2115;p73">
            <a:extLst>
              <a:ext uri="{FF2B5EF4-FFF2-40B4-BE49-F238E27FC236}">
                <a16:creationId xmlns:a16="http://schemas.microsoft.com/office/drawing/2014/main" id="{F2CFFCC1-15FF-4588-8D8F-E138A2D7E077}"/>
              </a:ext>
            </a:extLst>
          </p:cNvPr>
          <p:cNvGrpSpPr/>
          <p:nvPr/>
        </p:nvGrpSpPr>
        <p:grpSpPr>
          <a:xfrm>
            <a:off x="836117" y="1403186"/>
            <a:ext cx="455827" cy="455827"/>
            <a:chOff x="4670768" y="4137434"/>
            <a:chExt cx="455827" cy="455827"/>
          </a:xfrm>
        </p:grpSpPr>
        <p:sp>
          <p:nvSpPr>
            <p:cNvPr id="47" name="Google Shape;2116;p73">
              <a:extLst>
                <a:ext uri="{FF2B5EF4-FFF2-40B4-BE49-F238E27FC236}">
                  <a16:creationId xmlns:a16="http://schemas.microsoft.com/office/drawing/2014/main" id="{33FC773E-75FB-4F04-82A1-A475E6300A06}"/>
                </a:ext>
              </a:extLst>
            </p:cNvPr>
            <p:cNvSpPr/>
            <p:nvPr/>
          </p:nvSpPr>
          <p:spPr>
            <a:xfrm>
              <a:off x="4702993" y="4178472"/>
              <a:ext cx="262409" cy="92759"/>
            </a:xfrm>
            <a:custGeom>
              <a:avLst/>
              <a:gdLst/>
              <a:ahLst/>
              <a:cxnLst/>
              <a:rect l="l" t="t" r="r" b="b"/>
              <a:pathLst>
                <a:path w="11791" h="4168" extrusionOk="0">
                  <a:moveTo>
                    <a:pt x="11190" y="601"/>
                  </a:moveTo>
                  <a:lnTo>
                    <a:pt x="11190" y="1671"/>
                  </a:lnTo>
                  <a:lnTo>
                    <a:pt x="10954" y="1959"/>
                  </a:lnTo>
                  <a:cubicBezTo>
                    <a:pt x="10768" y="1738"/>
                    <a:pt x="10514" y="1579"/>
                    <a:pt x="10224" y="1513"/>
                  </a:cubicBezTo>
                  <a:lnTo>
                    <a:pt x="10224" y="601"/>
                  </a:lnTo>
                  <a:close/>
                  <a:moveTo>
                    <a:pt x="7272" y="1030"/>
                  </a:moveTo>
                  <a:lnTo>
                    <a:pt x="9095" y="1766"/>
                  </a:lnTo>
                  <a:cubicBezTo>
                    <a:pt x="8728" y="2048"/>
                    <a:pt x="8516" y="2547"/>
                    <a:pt x="8596" y="3028"/>
                  </a:cubicBezTo>
                  <a:lnTo>
                    <a:pt x="4278" y="3028"/>
                  </a:lnTo>
                  <a:cubicBezTo>
                    <a:pt x="4343" y="2600"/>
                    <a:pt x="4187" y="2145"/>
                    <a:pt x="3871" y="1847"/>
                  </a:cubicBezTo>
                  <a:cubicBezTo>
                    <a:pt x="4386" y="1747"/>
                    <a:pt x="4787" y="1694"/>
                    <a:pt x="4961" y="1672"/>
                  </a:cubicBezTo>
                  <a:lnTo>
                    <a:pt x="5730" y="2106"/>
                  </a:lnTo>
                  <a:cubicBezTo>
                    <a:pt x="5774" y="2130"/>
                    <a:pt x="5823" y="2155"/>
                    <a:pt x="5874" y="2156"/>
                  </a:cubicBezTo>
                  <a:lnTo>
                    <a:pt x="6969" y="2156"/>
                  </a:lnTo>
                  <a:cubicBezTo>
                    <a:pt x="6971" y="2156"/>
                    <a:pt x="6973" y="2156"/>
                    <a:pt x="6975" y="2156"/>
                  </a:cubicBezTo>
                  <a:cubicBezTo>
                    <a:pt x="7126" y="2156"/>
                    <a:pt x="7272" y="2000"/>
                    <a:pt x="7272" y="1856"/>
                  </a:cubicBezTo>
                  <a:lnTo>
                    <a:pt x="7272" y="1030"/>
                  </a:lnTo>
                  <a:close/>
                  <a:moveTo>
                    <a:pt x="1653" y="2457"/>
                  </a:moveTo>
                  <a:lnTo>
                    <a:pt x="1653" y="2457"/>
                  </a:lnTo>
                  <a:cubicBezTo>
                    <a:pt x="1601" y="2647"/>
                    <a:pt x="1589" y="2837"/>
                    <a:pt x="1618" y="3030"/>
                  </a:cubicBezTo>
                  <a:lnTo>
                    <a:pt x="676" y="3030"/>
                  </a:lnTo>
                  <a:cubicBezTo>
                    <a:pt x="737" y="2916"/>
                    <a:pt x="832" y="2821"/>
                    <a:pt x="953" y="2761"/>
                  </a:cubicBezTo>
                  <a:cubicBezTo>
                    <a:pt x="1177" y="2650"/>
                    <a:pt x="1413" y="2549"/>
                    <a:pt x="1653" y="2457"/>
                  </a:cubicBezTo>
                  <a:close/>
                  <a:moveTo>
                    <a:pt x="2948" y="2083"/>
                  </a:moveTo>
                  <a:cubicBezTo>
                    <a:pt x="3310" y="2083"/>
                    <a:pt x="3673" y="2330"/>
                    <a:pt x="3694" y="2824"/>
                  </a:cubicBezTo>
                  <a:cubicBezTo>
                    <a:pt x="3694" y="3235"/>
                    <a:pt x="3358" y="3569"/>
                    <a:pt x="2948" y="3569"/>
                  </a:cubicBezTo>
                  <a:cubicBezTo>
                    <a:pt x="2537" y="3569"/>
                    <a:pt x="2203" y="3235"/>
                    <a:pt x="2203" y="2824"/>
                  </a:cubicBezTo>
                  <a:cubicBezTo>
                    <a:pt x="2224" y="2330"/>
                    <a:pt x="2586" y="2083"/>
                    <a:pt x="2948" y="2083"/>
                  </a:cubicBezTo>
                  <a:close/>
                  <a:moveTo>
                    <a:pt x="9925" y="2083"/>
                  </a:moveTo>
                  <a:cubicBezTo>
                    <a:pt x="10288" y="2083"/>
                    <a:pt x="10650" y="2330"/>
                    <a:pt x="10670" y="2824"/>
                  </a:cubicBezTo>
                  <a:cubicBezTo>
                    <a:pt x="10670" y="3235"/>
                    <a:pt x="10336" y="3569"/>
                    <a:pt x="9926" y="3569"/>
                  </a:cubicBezTo>
                  <a:cubicBezTo>
                    <a:pt x="9524" y="3569"/>
                    <a:pt x="9181" y="3227"/>
                    <a:pt x="9181" y="2824"/>
                  </a:cubicBezTo>
                  <a:cubicBezTo>
                    <a:pt x="9201" y="2330"/>
                    <a:pt x="9563" y="2083"/>
                    <a:pt x="9925" y="2083"/>
                  </a:cubicBezTo>
                  <a:close/>
                  <a:moveTo>
                    <a:pt x="9926" y="1"/>
                  </a:moveTo>
                  <a:cubicBezTo>
                    <a:pt x="9760" y="1"/>
                    <a:pt x="9625" y="136"/>
                    <a:pt x="9625" y="301"/>
                  </a:cubicBezTo>
                  <a:lnTo>
                    <a:pt x="9625" y="1334"/>
                  </a:lnTo>
                  <a:lnTo>
                    <a:pt x="7085" y="309"/>
                  </a:lnTo>
                  <a:cubicBezTo>
                    <a:pt x="7042" y="299"/>
                    <a:pt x="7002" y="294"/>
                    <a:pt x="6965" y="294"/>
                  </a:cubicBezTo>
                  <a:cubicBezTo>
                    <a:pt x="6802" y="294"/>
                    <a:pt x="6705" y="391"/>
                    <a:pt x="6673" y="586"/>
                  </a:cubicBezTo>
                  <a:lnTo>
                    <a:pt x="6673" y="1553"/>
                  </a:lnTo>
                  <a:lnTo>
                    <a:pt x="5956" y="1553"/>
                  </a:lnTo>
                  <a:lnTo>
                    <a:pt x="5169" y="1102"/>
                  </a:lnTo>
                  <a:cubicBezTo>
                    <a:pt x="5124" y="1077"/>
                    <a:pt x="5074" y="1064"/>
                    <a:pt x="5022" y="1064"/>
                  </a:cubicBezTo>
                  <a:cubicBezTo>
                    <a:pt x="5012" y="1064"/>
                    <a:pt x="5002" y="1065"/>
                    <a:pt x="4991" y="1066"/>
                  </a:cubicBezTo>
                  <a:cubicBezTo>
                    <a:pt x="4890" y="1075"/>
                    <a:pt x="2471" y="1332"/>
                    <a:pt x="685" y="2224"/>
                  </a:cubicBezTo>
                  <a:cubicBezTo>
                    <a:pt x="262" y="2435"/>
                    <a:pt x="0" y="2858"/>
                    <a:pt x="0" y="3328"/>
                  </a:cubicBezTo>
                  <a:cubicBezTo>
                    <a:pt x="0" y="3494"/>
                    <a:pt x="135" y="3629"/>
                    <a:pt x="300" y="3629"/>
                  </a:cubicBezTo>
                  <a:lnTo>
                    <a:pt x="1871" y="3629"/>
                  </a:lnTo>
                  <a:cubicBezTo>
                    <a:pt x="2132" y="3986"/>
                    <a:pt x="2540" y="4165"/>
                    <a:pt x="2948" y="4165"/>
                  </a:cubicBezTo>
                  <a:cubicBezTo>
                    <a:pt x="3355" y="4165"/>
                    <a:pt x="3763" y="3986"/>
                    <a:pt x="4025" y="3629"/>
                  </a:cubicBezTo>
                  <a:lnTo>
                    <a:pt x="8849" y="3629"/>
                  </a:lnTo>
                  <a:cubicBezTo>
                    <a:pt x="9135" y="4004"/>
                    <a:pt x="9523" y="4167"/>
                    <a:pt x="9905" y="4167"/>
                  </a:cubicBezTo>
                  <a:cubicBezTo>
                    <a:pt x="10678" y="4167"/>
                    <a:pt x="11425" y="3498"/>
                    <a:pt x="11243" y="2552"/>
                  </a:cubicBezTo>
                  <a:lnTo>
                    <a:pt x="11721" y="1969"/>
                  </a:lnTo>
                  <a:cubicBezTo>
                    <a:pt x="11766" y="1916"/>
                    <a:pt x="11790" y="1848"/>
                    <a:pt x="11790" y="1778"/>
                  </a:cubicBezTo>
                  <a:lnTo>
                    <a:pt x="11790" y="301"/>
                  </a:lnTo>
                  <a:cubicBezTo>
                    <a:pt x="11790" y="136"/>
                    <a:pt x="11655" y="1"/>
                    <a:pt x="11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17;p73">
              <a:extLst>
                <a:ext uri="{FF2B5EF4-FFF2-40B4-BE49-F238E27FC236}">
                  <a16:creationId xmlns:a16="http://schemas.microsoft.com/office/drawing/2014/main" id="{F4037EBA-CB52-46ED-8FD2-02C3D4C2297F}"/>
                </a:ext>
              </a:extLst>
            </p:cNvPr>
            <p:cNvSpPr/>
            <p:nvPr/>
          </p:nvSpPr>
          <p:spPr>
            <a:xfrm>
              <a:off x="4759988" y="4234643"/>
              <a:ext cx="17248" cy="13331"/>
            </a:xfrm>
            <a:custGeom>
              <a:avLst/>
              <a:gdLst/>
              <a:ahLst/>
              <a:cxnLst/>
              <a:rect l="l" t="t" r="r" b="b"/>
              <a:pathLst>
                <a:path w="775" h="599" extrusionOk="0">
                  <a:moveTo>
                    <a:pt x="387" y="0"/>
                  </a:moveTo>
                  <a:cubicBezTo>
                    <a:pt x="0" y="0"/>
                    <a:pt x="0" y="599"/>
                    <a:pt x="387" y="599"/>
                  </a:cubicBezTo>
                  <a:cubicBezTo>
                    <a:pt x="774" y="599"/>
                    <a:pt x="774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18;p73">
              <a:extLst>
                <a:ext uri="{FF2B5EF4-FFF2-40B4-BE49-F238E27FC236}">
                  <a16:creationId xmlns:a16="http://schemas.microsoft.com/office/drawing/2014/main" id="{693BA32D-DCD9-4D75-BE29-71750464DED7}"/>
                </a:ext>
              </a:extLst>
            </p:cNvPr>
            <p:cNvSpPr/>
            <p:nvPr/>
          </p:nvSpPr>
          <p:spPr>
            <a:xfrm>
              <a:off x="4915261" y="4234643"/>
              <a:ext cx="17225" cy="13331"/>
            </a:xfrm>
            <a:custGeom>
              <a:avLst/>
              <a:gdLst/>
              <a:ahLst/>
              <a:cxnLst/>
              <a:rect l="l" t="t" r="r" b="b"/>
              <a:pathLst>
                <a:path w="774" h="599" extrusionOk="0">
                  <a:moveTo>
                    <a:pt x="388" y="0"/>
                  </a:moveTo>
                  <a:cubicBezTo>
                    <a:pt x="2" y="0"/>
                    <a:pt x="0" y="599"/>
                    <a:pt x="388" y="599"/>
                  </a:cubicBezTo>
                  <a:cubicBezTo>
                    <a:pt x="774" y="599"/>
                    <a:pt x="774" y="0"/>
                    <a:pt x="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19;p73">
              <a:extLst>
                <a:ext uri="{FF2B5EF4-FFF2-40B4-BE49-F238E27FC236}">
                  <a16:creationId xmlns:a16="http://schemas.microsoft.com/office/drawing/2014/main" id="{F0C8DF65-D58C-494A-998F-2E0E356A1031}"/>
                </a:ext>
              </a:extLst>
            </p:cNvPr>
            <p:cNvSpPr/>
            <p:nvPr/>
          </p:nvSpPr>
          <p:spPr>
            <a:xfrm>
              <a:off x="4670768" y="4137434"/>
              <a:ext cx="455827" cy="455827"/>
            </a:xfrm>
            <a:custGeom>
              <a:avLst/>
              <a:gdLst/>
              <a:ahLst/>
              <a:cxnLst/>
              <a:rect l="l" t="t" r="r" b="b"/>
              <a:pathLst>
                <a:path w="20482" h="20482" extrusionOk="0">
                  <a:moveTo>
                    <a:pt x="13183" y="601"/>
                  </a:moveTo>
                  <a:cubicBezTo>
                    <a:pt x="13679" y="601"/>
                    <a:pt x="14085" y="1005"/>
                    <a:pt x="14085" y="1503"/>
                  </a:cubicBezTo>
                  <a:lnTo>
                    <a:pt x="14085" y="4851"/>
                  </a:lnTo>
                  <a:cubicBezTo>
                    <a:pt x="13324" y="5348"/>
                    <a:pt x="12800" y="6177"/>
                    <a:pt x="12720" y="7130"/>
                  </a:cubicBezTo>
                  <a:lnTo>
                    <a:pt x="11403" y="7130"/>
                  </a:lnTo>
                  <a:cubicBezTo>
                    <a:pt x="11237" y="7130"/>
                    <a:pt x="11103" y="7265"/>
                    <a:pt x="11103" y="7430"/>
                  </a:cubicBezTo>
                  <a:lnTo>
                    <a:pt x="11103" y="8310"/>
                  </a:lnTo>
                  <a:lnTo>
                    <a:pt x="9690" y="7194"/>
                  </a:lnTo>
                  <a:cubicBezTo>
                    <a:pt x="9636" y="7153"/>
                    <a:pt x="9571" y="7130"/>
                    <a:pt x="9503" y="7130"/>
                  </a:cubicBezTo>
                  <a:lnTo>
                    <a:pt x="1503" y="7130"/>
                  </a:lnTo>
                  <a:cubicBezTo>
                    <a:pt x="1005" y="7130"/>
                    <a:pt x="601" y="6726"/>
                    <a:pt x="601" y="6228"/>
                  </a:cubicBezTo>
                  <a:lnTo>
                    <a:pt x="601" y="1503"/>
                  </a:lnTo>
                  <a:cubicBezTo>
                    <a:pt x="601" y="1005"/>
                    <a:pt x="1005" y="601"/>
                    <a:pt x="1503" y="601"/>
                  </a:cubicBezTo>
                  <a:close/>
                  <a:moveTo>
                    <a:pt x="14726" y="7613"/>
                  </a:moveTo>
                  <a:cubicBezTo>
                    <a:pt x="14928" y="7613"/>
                    <a:pt x="15092" y="7777"/>
                    <a:pt x="15092" y="7979"/>
                  </a:cubicBezTo>
                  <a:cubicBezTo>
                    <a:pt x="15092" y="8181"/>
                    <a:pt x="14928" y="8347"/>
                    <a:pt x="14726" y="8347"/>
                  </a:cubicBezTo>
                  <a:lnTo>
                    <a:pt x="13309" y="8347"/>
                  </a:lnTo>
                  <a:lnTo>
                    <a:pt x="13309" y="7613"/>
                  </a:lnTo>
                  <a:close/>
                  <a:moveTo>
                    <a:pt x="19881" y="7613"/>
                  </a:moveTo>
                  <a:lnTo>
                    <a:pt x="19881" y="8347"/>
                  </a:lnTo>
                  <a:lnTo>
                    <a:pt x="18464" y="8347"/>
                  </a:lnTo>
                  <a:cubicBezTo>
                    <a:pt x="17978" y="8327"/>
                    <a:pt x="17978" y="7631"/>
                    <a:pt x="18464" y="7613"/>
                  </a:cubicBezTo>
                  <a:close/>
                  <a:moveTo>
                    <a:pt x="14726" y="10309"/>
                  </a:moveTo>
                  <a:cubicBezTo>
                    <a:pt x="15213" y="10329"/>
                    <a:pt x="15211" y="11023"/>
                    <a:pt x="14726" y="11043"/>
                  </a:cubicBezTo>
                  <a:lnTo>
                    <a:pt x="13309" y="11043"/>
                  </a:lnTo>
                  <a:lnTo>
                    <a:pt x="13309" y="10309"/>
                  </a:lnTo>
                  <a:close/>
                  <a:moveTo>
                    <a:pt x="19881" y="10309"/>
                  </a:moveTo>
                  <a:lnTo>
                    <a:pt x="19881" y="11043"/>
                  </a:lnTo>
                  <a:lnTo>
                    <a:pt x="18464" y="11043"/>
                  </a:lnTo>
                  <a:cubicBezTo>
                    <a:pt x="17978" y="11023"/>
                    <a:pt x="17978" y="10329"/>
                    <a:pt x="18464" y="10309"/>
                  </a:cubicBezTo>
                  <a:close/>
                  <a:moveTo>
                    <a:pt x="19881" y="13007"/>
                  </a:moveTo>
                  <a:lnTo>
                    <a:pt x="19881" y="13739"/>
                  </a:lnTo>
                  <a:lnTo>
                    <a:pt x="18464" y="13739"/>
                  </a:lnTo>
                  <a:cubicBezTo>
                    <a:pt x="18261" y="13739"/>
                    <a:pt x="18098" y="13575"/>
                    <a:pt x="18098" y="13373"/>
                  </a:cubicBezTo>
                  <a:cubicBezTo>
                    <a:pt x="18098" y="13171"/>
                    <a:pt x="18261" y="13007"/>
                    <a:pt x="18464" y="13007"/>
                  </a:cubicBezTo>
                  <a:close/>
                  <a:moveTo>
                    <a:pt x="14726" y="13007"/>
                  </a:moveTo>
                  <a:cubicBezTo>
                    <a:pt x="15213" y="13027"/>
                    <a:pt x="15211" y="13721"/>
                    <a:pt x="14726" y="13741"/>
                  </a:cubicBezTo>
                  <a:lnTo>
                    <a:pt x="13309" y="13741"/>
                  </a:lnTo>
                  <a:lnTo>
                    <a:pt x="13309" y="13007"/>
                  </a:lnTo>
                  <a:close/>
                  <a:moveTo>
                    <a:pt x="17197" y="17022"/>
                  </a:moveTo>
                  <a:lnTo>
                    <a:pt x="17197" y="18283"/>
                  </a:lnTo>
                  <a:lnTo>
                    <a:pt x="15993" y="18283"/>
                  </a:lnTo>
                  <a:lnTo>
                    <a:pt x="15993" y="17022"/>
                  </a:lnTo>
                  <a:close/>
                  <a:moveTo>
                    <a:pt x="17652" y="18882"/>
                  </a:moveTo>
                  <a:cubicBezTo>
                    <a:pt x="18265" y="18882"/>
                    <a:pt x="18779" y="19309"/>
                    <a:pt x="18914" y="19881"/>
                  </a:cubicBezTo>
                  <a:lnTo>
                    <a:pt x="14275" y="19881"/>
                  </a:lnTo>
                  <a:cubicBezTo>
                    <a:pt x="14410" y="19309"/>
                    <a:pt x="14925" y="18882"/>
                    <a:pt x="15538" y="18882"/>
                  </a:cubicBezTo>
                  <a:close/>
                  <a:moveTo>
                    <a:pt x="1503" y="0"/>
                  </a:moveTo>
                  <a:cubicBezTo>
                    <a:pt x="674" y="0"/>
                    <a:pt x="0" y="674"/>
                    <a:pt x="0" y="1503"/>
                  </a:cubicBezTo>
                  <a:lnTo>
                    <a:pt x="0" y="6228"/>
                  </a:lnTo>
                  <a:cubicBezTo>
                    <a:pt x="0" y="7057"/>
                    <a:pt x="674" y="7731"/>
                    <a:pt x="1503" y="7731"/>
                  </a:cubicBezTo>
                  <a:lnTo>
                    <a:pt x="9399" y="7731"/>
                  </a:lnTo>
                  <a:lnTo>
                    <a:pt x="11217" y="9165"/>
                  </a:lnTo>
                  <a:cubicBezTo>
                    <a:pt x="11273" y="9208"/>
                    <a:pt x="11336" y="9228"/>
                    <a:pt x="11398" y="9228"/>
                  </a:cubicBezTo>
                  <a:cubicBezTo>
                    <a:pt x="11554" y="9228"/>
                    <a:pt x="11703" y="9104"/>
                    <a:pt x="11703" y="8929"/>
                  </a:cubicBezTo>
                  <a:lnTo>
                    <a:pt x="11703" y="7731"/>
                  </a:lnTo>
                  <a:lnTo>
                    <a:pt x="12708" y="7731"/>
                  </a:lnTo>
                  <a:lnTo>
                    <a:pt x="12708" y="13992"/>
                  </a:lnTo>
                  <a:cubicBezTo>
                    <a:pt x="12708" y="15507"/>
                    <a:pt x="13886" y="16831"/>
                    <a:pt x="15392" y="17002"/>
                  </a:cubicBezTo>
                  <a:lnTo>
                    <a:pt x="15392" y="18288"/>
                  </a:lnTo>
                  <a:cubicBezTo>
                    <a:pt x="14413" y="18363"/>
                    <a:pt x="13639" y="19184"/>
                    <a:pt x="13639" y="20181"/>
                  </a:cubicBezTo>
                  <a:cubicBezTo>
                    <a:pt x="13639" y="20346"/>
                    <a:pt x="13774" y="20481"/>
                    <a:pt x="13940" y="20481"/>
                  </a:cubicBezTo>
                  <a:lnTo>
                    <a:pt x="19250" y="20481"/>
                  </a:lnTo>
                  <a:cubicBezTo>
                    <a:pt x="19415" y="20481"/>
                    <a:pt x="19550" y="20346"/>
                    <a:pt x="19550" y="20181"/>
                  </a:cubicBezTo>
                  <a:cubicBezTo>
                    <a:pt x="19550" y="19184"/>
                    <a:pt x="18776" y="18363"/>
                    <a:pt x="17797" y="18288"/>
                  </a:cubicBezTo>
                  <a:lnTo>
                    <a:pt x="17797" y="17002"/>
                  </a:lnTo>
                  <a:cubicBezTo>
                    <a:pt x="19303" y="16831"/>
                    <a:pt x="20481" y="15507"/>
                    <a:pt x="20481" y="13992"/>
                  </a:cubicBezTo>
                  <a:lnTo>
                    <a:pt x="20481" y="7312"/>
                  </a:lnTo>
                  <a:cubicBezTo>
                    <a:pt x="20481" y="6761"/>
                    <a:pt x="20285" y="6185"/>
                    <a:pt x="19985" y="5727"/>
                  </a:cubicBezTo>
                  <a:cubicBezTo>
                    <a:pt x="19923" y="5633"/>
                    <a:pt x="19837" y="5594"/>
                    <a:pt x="19751" y="5594"/>
                  </a:cubicBezTo>
                  <a:cubicBezTo>
                    <a:pt x="19541" y="5594"/>
                    <a:pt x="19331" y="5827"/>
                    <a:pt x="19482" y="6056"/>
                  </a:cubicBezTo>
                  <a:cubicBezTo>
                    <a:pt x="19674" y="6347"/>
                    <a:pt x="19800" y="6672"/>
                    <a:pt x="19852" y="7012"/>
                  </a:cubicBezTo>
                  <a:lnTo>
                    <a:pt x="18464" y="7012"/>
                  </a:lnTo>
                  <a:cubicBezTo>
                    <a:pt x="17931" y="7012"/>
                    <a:pt x="17497" y="7446"/>
                    <a:pt x="17497" y="7979"/>
                  </a:cubicBezTo>
                  <a:cubicBezTo>
                    <a:pt x="17497" y="8512"/>
                    <a:pt x="17931" y="8946"/>
                    <a:pt x="18464" y="8946"/>
                  </a:cubicBezTo>
                  <a:lnTo>
                    <a:pt x="19881" y="8946"/>
                  </a:lnTo>
                  <a:lnTo>
                    <a:pt x="19881" y="9708"/>
                  </a:lnTo>
                  <a:lnTo>
                    <a:pt x="18464" y="9708"/>
                  </a:lnTo>
                  <a:cubicBezTo>
                    <a:pt x="17931" y="9708"/>
                    <a:pt x="17497" y="10142"/>
                    <a:pt x="17497" y="10675"/>
                  </a:cubicBezTo>
                  <a:cubicBezTo>
                    <a:pt x="17497" y="11210"/>
                    <a:pt x="17931" y="11643"/>
                    <a:pt x="18464" y="11643"/>
                  </a:cubicBezTo>
                  <a:lnTo>
                    <a:pt x="19881" y="11643"/>
                  </a:lnTo>
                  <a:lnTo>
                    <a:pt x="19881" y="12406"/>
                  </a:lnTo>
                  <a:lnTo>
                    <a:pt x="18464" y="12406"/>
                  </a:lnTo>
                  <a:cubicBezTo>
                    <a:pt x="17931" y="12406"/>
                    <a:pt x="17497" y="12840"/>
                    <a:pt x="17497" y="13373"/>
                  </a:cubicBezTo>
                  <a:cubicBezTo>
                    <a:pt x="17497" y="13906"/>
                    <a:pt x="17931" y="14340"/>
                    <a:pt x="18464" y="14340"/>
                  </a:cubicBezTo>
                  <a:lnTo>
                    <a:pt x="19856" y="14340"/>
                  </a:lnTo>
                  <a:cubicBezTo>
                    <a:pt x="19688" y="15515"/>
                    <a:pt x="18674" y="16422"/>
                    <a:pt x="17451" y="16422"/>
                  </a:cubicBezTo>
                  <a:lnTo>
                    <a:pt x="15738" y="16422"/>
                  </a:lnTo>
                  <a:cubicBezTo>
                    <a:pt x="14516" y="16422"/>
                    <a:pt x="13502" y="15515"/>
                    <a:pt x="13333" y="14340"/>
                  </a:cubicBezTo>
                  <a:lnTo>
                    <a:pt x="14726" y="14340"/>
                  </a:lnTo>
                  <a:cubicBezTo>
                    <a:pt x="15259" y="14340"/>
                    <a:pt x="15692" y="13906"/>
                    <a:pt x="15692" y="13373"/>
                  </a:cubicBezTo>
                  <a:cubicBezTo>
                    <a:pt x="15692" y="12840"/>
                    <a:pt x="15259" y="12406"/>
                    <a:pt x="14726" y="12406"/>
                  </a:cubicBezTo>
                  <a:lnTo>
                    <a:pt x="13309" y="12406"/>
                  </a:lnTo>
                  <a:lnTo>
                    <a:pt x="13309" y="11643"/>
                  </a:lnTo>
                  <a:lnTo>
                    <a:pt x="14726" y="11643"/>
                  </a:lnTo>
                  <a:cubicBezTo>
                    <a:pt x="15259" y="11643"/>
                    <a:pt x="15692" y="11210"/>
                    <a:pt x="15692" y="10675"/>
                  </a:cubicBezTo>
                  <a:cubicBezTo>
                    <a:pt x="15692" y="10142"/>
                    <a:pt x="15259" y="9708"/>
                    <a:pt x="14726" y="9708"/>
                  </a:cubicBezTo>
                  <a:lnTo>
                    <a:pt x="13309" y="9708"/>
                  </a:lnTo>
                  <a:lnTo>
                    <a:pt x="13309" y="8946"/>
                  </a:lnTo>
                  <a:lnTo>
                    <a:pt x="14726" y="8946"/>
                  </a:lnTo>
                  <a:cubicBezTo>
                    <a:pt x="15259" y="8946"/>
                    <a:pt x="15692" y="8512"/>
                    <a:pt x="15692" y="7979"/>
                  </a:cubicBezTo>
                  <a:cubicBezTo>
                    <a:pt x="15692" y="7446"/>
                    <a:pt x="15259" y="7012"/>
                    <a:pt x="14726" y="7012"/>
                  </a:cubicBezTo>
                  <a:lnTo>
                    <a:pt x="13338" y="7012"/>
                  </a:lnTo>
                  <a:cubicBezTo>
                    <a:pt x="13518" y="5851"/>
                    <a:pt x="14526" y="4959"/>
                    <a:pt x="15738" y="4959"/>
                  </a:cubicBezTo>
                  <a:lnTo>
                    <a:pt x="17451" y="4959"/>
                  </a:lnTo>
                  <a:cubicBezTo>
                    <a:pt x="17782" y="4959"/>
                    <a:pt x="18102" y="5024"/>
                    <a:pt x="18404" y="5154"/>
                  </a:cubicBezTo>
                  <a:cubicBezTo>
                    <a:pt x="18446" y="5172"/>
                    <a:pt x="18487" y="5180"/>
                    <a:pt x="18525" y="5180"/>
                  </a:cubicBezTo>
                  <a:cubicBezTo>
                    <a:pt x="18809" y="5180"/>
                    <a:pt x="18954" y="4736"/>
                    <a:pt x="18640" y="4601"/>
                  </a:cubicBezTo>
                  <a:cubicBezTo>
                    <a:pt x="18263" y="4440"/>
                    <a:pt x="17863" y="4359"/>
                    <a:pt x="17451" y="4359"/>
                  </a:cubicBezTo>
                  <a:lnTo>
                    <a:pt x="15738" y="4359"/>
                  </a:lnTo>
                  <a:cubicBezTo>
                    <a:pt x="15368" y="4359"/>
                    <a:pt x="15012" y="4426"/>
                    <a:pt x="14684" y="4547"/>
                  </a:cubicBezTo>
                  <a:lnTo>
                    <a:pt x="14684" y="1503"/>
                  </a:lnTo>
                  <a:cubicBezTo>
                    <a:pt x="14684" y="674"/>
                    <a:pt x="14010" y="0"/>
                    <a:pt x="13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20;p73">
              <a:extLst>
                <a:ext uri="{FF2B5EF4-FFF2-40B4-BE49-F238E27FC236}">
                  <a16:creationId xmlns:a16="http://schemas.microsoft.com/office/drawing/2014/main" id="{756EA8A9-0DA1-49D2-BBE4-A5161AC55BBC}"/>
                </a:ext>
              </a:extLst>
            </p:cNvPr>
            <p:cNvSpPr/>
            <p:nvPr/>
          </p:nvSpPr>
          <p:spPr>
            <a:xfrm>
              <a:off x="5031410" y="4274903"/>
              <a:ext cx="17826" cy="13353"/>
            </a:xfrm>
            <a:custGeom>
              <a:avLst/>
              <a:gdLst/>
              <a:ahLst/>
              <a:cxnLst/>
              <a:rect l="l" t="t" r="r" b="b"/>
              <a:pathLst>
                <a:path w="801" h="600" extrusionOk="0">
                  <a:moveTo>
                    <a:pt x="400" y="0"/>
                  </a:moveTo>
                  <a:cubicBezTo>
                    <a:pt x="1" y="0"/>
                    <a:pt x="1" y="599"/>
                    <a:pt x="400" y="599"/>
                  </a:cubicBezTo>
                  <a:cubicBezTo>
                    <a:pt x="800" y="599"/>
                    <a:pt x="800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21;p73">
              <a:extLst>
                <a:ext uri="{FF2B5EF4-FFF2-40B4-BE49-F238E27FC236}">
                  <a16:creationId xmlns:a16="http://schemas.microsoft.com/office/drawing/2014/main" id="{C0928CDD-4BE9-42A2-A3F0-7AD44831FCD9}"/>
                </a:ext>
              </a:extLst>
            </p:cNvPr>
            <p:cNvSpPr/>
            <p:nvPr/>
          </p:nvSpPr>
          <p:spPr>
            <a:xfrm>
              <a:off x="5031410" y="4312002"/>
              <a:ext cx="17826" cy="13375"/>
            </a:xfrm>
            <a:custGeom>
              <a:avLst/>
              <a:gdLst/>
              <a:ahLst/>
              <a:cxnLst/>
              <a:rect l="l" t="t" r="r" b="b"/>
              <a:pathLst>
                <a:path w="801" h="601" extrusionOk="0">
                  <a:moveTo>
                    <a:pt x="400" y="0"/>
                  </a:moveTo>
                  <a:cubicBezTo>
                    <a:pt x="1" y="0"/>
                    <a:pt x="1" y="601"/>
                    <a:pt x="400" y="601"/>
                  </a:cubicBezTo>
                  <a:cubicBezTo>
                    <a:pt x="800" y="601"/>
                    <a:pt x="800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22;p73">
              <a:extLst>
                <a:ext uri="{FF2B5EF4-FFF2-40B4-BE49-F238E27FC236}">
                  <a16:creationId xmlns:a16="http://schemas.microsoft.com/office/drawing/2014/main" id="{C689EA4B-A483-4E4A-9AFB-E95A91B0EEB6}"/>
                </a:ext>
              </a:extLst>
            </p:cNvPr>
            <p:cNvSpPr/>
            <p:nvPr/>
          </p:nvSpPr>
          <p:spPr>
            <a:xfrm>
              <a:off x="5031410" y="4349079"/>
              <a:ext cx="17826" cy="13398"/>
            </a:xfrm>
            <a:custGeom>
              <a:avLst/>
              <a:gdLst/>
              <a:ahLst/>
              <a:cxnLst/>
              <a:rect l="l" t="t" r="r" b="b"/>
              <a:pathLst>
                <a:path w="801" h="602" extrusionOk="0">
                  <a:moveTo>
                    <a:pt x="400" y="1"/>
                  </a:moveTo>
                  <a:cubicBezTo>
                    <a:pt x="1" y="1"/>
                    <a:pt x="1" y="601"/>
                    <a:pt x="400" y="601"/>
                  </a:cubicBezTo>
                  <a:cubicBezTo>
                    <a:pt x="800" y="601"/>
                    <a:pt x="800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23;p73">
              <a:extLst>
                <a:ext uri="{FF2B5EF4-FFF2-40B4-BE49-F238E27FC236}">
                  <a16:creationId xmlns:a16="http://schemas.microsoft.com/office/drawing/2014/main" id="{BE89FA47-206E-4A11-8EE4-B0BE1E3C3848}"/>
                </a:ext>
              </a:extLst>
            </p:cNvPr>
            <p:cNvSpPr/>
            <p:nvPr/>
          </p:nvSpPr>
          <p:spPr>
            <a:xfrm>
              <a:off x="5031410" y="4386222"/>
              <a:ext cx="17826" cy="13375"/>
            </a:xfrm>
            <a:custGeom>
              <a:avLst/>
              <a:gdLst/>
              <a:ahLst/>
              <a:cxnLst/>
              <a:rect l="l" t="t" r="r" b="b"/>
              <a:pathLst>
                <a:path w="801" h="601" extrusionOk="0">
                  <a:moveTo>
                    <a:pt x="400" y="0"/>
                  </a:moveTo>
                  <a:cubicBezTo>
                    <a:pt x="1" y="0"/>
                    <a:pt x="1" y="601"/>
                    <a:pt x="400" y="601"/>
                  </a:cubicBezTo>
                  <a:cubicBezTo>
                    <a:pt x="800" y="601"/>
                    <a:pt x="800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24;p73">
              <a:extLst>
                <a:ext uri="{FF2B5EF4-FFF2-40B4-BE49-F238E27FC236}">
                  <a16:creationId xmlns:a16="http://schemas.microsoft.com/office/drawing/2014/main" id="{05AB2ACC-7C72-4B44-BF6E-A7C738CB1D7D}"/>
                </a:ext>
              </a:extLst>
            </p:cNvPr>
            <p:cNvSpPr/>
            <p:nvPr/>
          </p:nvSpPr>
          <p:spPr>
            <a:xfrm>
              <a:off x="5031410" y="4423299"/>
              <a:ext cx="17826" cy="13398"/>
            </a:xfrm>
            <a:custGeom>
              <a:avLst/>
              <a:gdLst/>
              <a:ahLst/>
              <a:cxnLst/>
              <a:rect l="l" t="t" r="r" b="b"/>
              <a:pathLst>
                <a:path w="801" h="602" extrusionOk="0">
                  <a:moveTo>
                    <a:pt x="400" y="1"/>
                  </a:moveTo>
                  <a:cubicBezTo>
                    <a:pt x="1" y="1"/>
                    <a:pt x="1" y="601"/>
                    <a:pt x="400" y="601"/>
                  </a:cubicBezTo>
                  <a:cubicBezTo>
                    <a:pt x="800" y="601"/>
                    <a:pt x="800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25;p73">
              <a:extLst>
                <a:ext uri="{FF2B5EF4-FFF2-40B4-BE49-F238E27FC236}">
                  <a16:creationId xmlns:a16="http://schemas.microsoft.com/office/drawing/2014/main" id="{29DA41AD-F6ED-483E-B516-759838EC353A}"/>
                </a:ext>
              </a:extLst>
            </p:cNvPr>
            <p:cNvSpPr/>
            <p:nvPr/>
          </p:nvSpPr>
          <p:spPr>
            <a:xfrm>
              <a:off x="5031410" y="4460443"/>
              <a:ext cx="17826" cy="13353"/>
            </a:xfrm>
            <a:custGeom>
              <a:avLst/>
              <a:gdLst/>
              <a:ahLst/>
              <a:cxnLst/>
              <a:rect l="l" t="t" r="r" b="b"/>
              <a:pathLst>
                <a:path w="801" h="600" extrusionOk="0">
                  <a:moveTo>
                    <a:pt x="400" y="0"/>
                  </a:moveTo>
                  <a:cubicBezTo>
                    <a:pt x="1" y="0"/>
                    <a:pt x="1" y="599"/>
                    <a:pt x="400" y="599"/>
                  </a:cubicBezTo>
                  <a:cubicBezTo>
                    <a:pt x="800" y="599"/>
                    <a:pt x="800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126;p73">
              <a:extLst>
                <a:ext uri="{FF2B5EF4-FFF2-40B4-BE49-F238E27FC236}">
                  <a16:creationId xmlns:a16="http://schemas.microsoft.com/office/drawing/2014/main" id="{BFB667B6-A5F3-42BC-A078-5B8328DE9664}"/>
                </a:ext>
              </a:extLst>
            </p:cNvPr>
            <p:cNvSpPr/>
            <p:nvPr/>
          </p:nvSpPr>
          <p:spPr>
            <a:xfrm>
              <a:off x="4728186" y="4349145"/>
              <a:ext cx="193262" cy="205347"/>
            </a:xfrm>
            <a:custGeom>
              <a:avLst/>
              <a:gdLst/>
              <a:ahLst/>
              <a:cxnLst/>
              <a:rect l="l" t="t" r="r" b="b"/>
              <a:pathLst>
                <a:path w="8684" h="9227" extrusionOk="0">
                  <a:moveTo>
                    <a:pt x="5397" y="0"/>
                  </a:moveTo>
                  <a:cubicBezTo>
                    <a:pt x="5335" y="0"/>
                    <a:pt x="5272" y="20"/>
                    <a:pt x="5217" y="64"/>
                  </a:cubicBezTo>
                  <a:lnTo>
                    <a:pt x="3400" y="1496"/>
                  </a:lnTo>
                  <a:lnTo>
                    <a:pt x="1503" y="1496"/>
                  </a:lnTo>
                  <a:cubicBezTo>
                    <a:pt x="674" y="1496"/>
                    <a:pt x="0" y="2170"/>
                    <a:pt x="0" y="2999"/>
                  </a:cubicBezTo>
                  <a:lnTo>
                    <a:pt x="0" y="5390"/>
                  </a:lnTo>
                  <a:cubicBezTo>
                    <a:pt x="0" y="5584"/>
                    <a:pt x="150" y="5681"/>
                    <a:pt x="300" y="5681"/>
                  </a:cubicBezTo>
                  <a:cubicBezTo>
                    <a:pt x="451" y="5681"/>
                    <a:pt x="601" y="5584"/>
                    <a:pt x="601" y="5390"/>
                  </a:cubicBezTo>
                  <a:lnTo>
                    <a:pt x="601" y="2999"/>
                  </a:lnTo>
                  <a:cubicBezTo>
                    <a:pt x="601" y="2501"/>
                    <a:pt x="1005" y="2097"/>
                    <a:pt x="1503" y="2097"/>
                  </a:cubicBezTo>
                  <a:lnTo>
                    <a:pt x="3502" y="2097"/>
                  </a:lnTo>
                  <a:cubicBezTo>
                    <a:pt x="3570" y="2097"/>
                    <a:pt x="3636" y="2074"/>
                    <a:pt x="3689" y="2032"/>
                  </a:cubicBezTo>
                  <a:lnTo>
                    <a:pt x="5102" y="917"/>
                  </a:lnTo>
                  <a:lnTo>
                    <a:pt x="5102" y="1796"/>
                  </a:lnTo>
                  <a:cubicBezTo>
                    <a:pt x="5102" y="1962"/>
                    <a:pt x="5236" y="2097"/>
                    <a:pt x="5402" y="2097"/>
                  </a:cubicBezTo>
                  <a:lnTo>
                    <a:pt x="7182" y="2097"/>
                  </a:lnTo>
                  <a:cubicBezTo>
                    <a:pt x="7678" y="2097"/>
                    <a:pt x="8084" y="2501"/>
                    <a:pt x="8084" y="2999"/>
                  </a:cubicBezTo>
                  <a:lnTo>
                    <a:pt x="8084" y="7724"/>
                  </a:lnTo>
                  <a:cubicBezTo>
                    <a:pt x="8084" y="8221"/>
                    <a:pt x="7680" y="8626"/>
                    <a:pt x="7182" y="8626"/>
                  </a:cubicBezTo>
                  <a:lnTo>
                    <a:pt x="1503" y="8626"/>
                  </a:lnTo>
                  <a:cubicBezTo>
                    <a:pt x="1005" y="8626"/>
                    <a:pt x="601" y="8221"/>
                    <a:pt x="601" y="7724"/>
                  </a:cubicBezTo>
                  <a:lnTo>
                    <a:pt x="601" y="6987"/>
                  </a:lnTo>
                  <a:cubicBezTo>
                    <a:pt x="601" y="6793"/>
                    <a:pt x="451" y="6696"/>
                    <a:pt x="300" y="6696"/>
                  </a:cubicBezTo>
                  <a:cubicBezTo>
                    <a:pt x="150" y="6696"/>
                    <a:pt x="0" y="6793"/>
                    <a:pt x="0" y="6987"/>
                  </a:cubicBezTo>
                  <a:lnTo>
                    <a:pt x="0" y="7724"/>
                  </a:lnTo>
                  <a:cubicBezTo>
                    <a:pt x="0" y="8552"/>
                    <a:pt x="674" y="9226"/>
                    <a:pt x="1503" y="9226"/>
                  </a:cubicBezTo>
                  <a:lnTo>
                    <a:pt x="7182" y="9226"/>
                  </a:lnTo>
                  <a:cubicBezTo>
                    <a:pt x="8009" y="9226"/>
                    <a:pt x="8683" y="8552"/>
                    <a:pt x="8683" y="7724"/>
                  </a:cubicBezTo>
                  <a:lnTo>
                    <a:pt x="8683" y="2999"/>
                  </a:lnTo>
                  <a:cubicBezTo>
                    <a:pt x="8683" y="2170"/>
                    <a:pt x="8009" y="1496"/>
                    <a:pt x="7182" y="1496"/>
                  </a:cubicBezTo>
                  <a:lnTo>
                    <a:pt x="5702" y="1496"/>
                  </a:lnTo>
                  <a:lnTo>
                    <a:pt x="5702" y="298"/>
                  </a:lnTo>
                  <a:cubicBezTo>
                    <a:pt x="5702" y="123"/>
                    <a:pt x="5553" y="0"/>
                    <a:pt x="5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127;p73">
              <a:extLst>
                <a:ext uri="{FF2B5EF4-FFF2-40B4-BE49-F238E27FC236}">
                  <a16:creationId xmlns:a16="http://schemas.microsoft.com/office/drawing/2014/main" id="{66D9DB2C-D1D8-4156-A0C7-FC5ED19AE394}"/>
                </a:ext>
              </a:extLst>
            </p:cNvPr>
            <p:cNvSpPr/>
            <p:nvPr/>
          </p:nvSpPr>
          <p:spPr>
            <a:xfrm>
              <a:off x="4771338" y="4417780"/>
              <a:ext cx="105511" cy="98745"/>
            </a:xfrm>
            <a:custGeom>
              <a:avLst/>
              <a:gdLst/>
              <a:ahLst/>
              <a:cxnLst/>
              <a:rect l="l" t="t" r="r" b="b"/>
              <a:pathLst>
                <a:path w="4741" h="4437" extrusionOk="0">
                  <a:moveTo>
                    <a:pt x="2403" y="975"/>
                  </a:moveTo>
                  <a:lnTo>
                    <a:pt x="2757" y="1694"/>
                  </a:lnTo>
                  <a:cubicBezTo>
                    <a:pt x="2801" y="1782"/>
                    <a:pt x="2885" y="1844"/>
                    <a:pt x="2983" y="1858"/>
                  </a:cubicBezTo>
                  <a:lnTo>
                    <a:pt x="3775" y="1972"/>
                  </a:lnTo>
                  <a:lnTo>
                    <a:pt x="3202" y="2532"/>
                  </a:lnTo>
                  <a:cubicBezTo>
                    <a:pt x="3132" y="2601"/>
                    <a:pt x="3100" y="2700"/>
                    <a:pt x="3117" y="2798"/>
                  </a:cubicBezTo>
                  <a:lnTo>
                    <a:pt x="3251" y="3587"/>
                  </a:lnTo>
                  <a:lnTo>
                    <a:pt x="3251" y="3587"/>
                  </a:lnTo>
                  <a:lnTo>
                    <a:pt x="2542" y="3215"/>
                  </a:lnTo>
                  <a:cubicBezTo>
                    <a:pt x="2495" y="3192"/>
                    <a:pt x="2449" y="3180"/>
                    <a:pt x="2403" y="3180"/>
                  </a:cubicBezTo>
                  <a:cubicBezTo>
                    <a:pt x="2356" y="3180"/>
                    <a:pt x="2310" y="3192"/>
                    <a:pt x="2263" y="3215"/>
                  </a:cubicBezTo>
                  <a:lnTo>
                    <a:pt x="1554" y="3587"/>
                  </a:lnTo>
                  <a:lnTo>
                    <a:pt x="1690" y="2798"/>
                  </a:lnTo>
                  <a:cubicBezTo>
                    <a:pt x="1706" y="2700"/>
                    <a:pt x="1674" y="2601"/>
                    <a:pt x="1603" y="2532"/>
                  </a:cubicBezTo>
                  <a:lnTo>
                    <a:pt x="1030" y="1972"/>
                  </a:lnTo>
                  <a:lnTo>
                    <a:pt x="1822" y="1858"/>
                  </a:lnTo>
                  <a:cubicBezTo>
                    <a:pt x="1920" y="1844"/>
                    <a:pt x="2004" y="1782"/>
                    <a:pt x="2049" y="1694"/>
                  </a:cubicBezTo>
                  <a:lnTo>
                    <a:pt x="2403" y="975"/>
                  </a:lnTo>
                  <a:close/>
                  <a:moveTo>
                    <a:pt x="2403" y="0"/>
                  </a:moveTo>
                  <a:cubicBezTo>
                    <a:pt x="2296" y="0"/>
                    <a:pt x="2188" y="55"/>
                    <a:pt x="2135" y="165"/>
                  </a:cubicBezTo>
                  <a:lnTo>
                    <a:pt x="1580" y="1288"/>
                  </a:lnTo>
                  <a:lnTo>
                    <a:pt x="342" y="1467"/>
                  </a:lnTo>
                  <a:cubicBezTo>
                    <a:pt x="100" y="1502"/>
                    <a:pt x="1" y="1808"/>
                    <a:pt x="177" y="1979"/>
                  </a:cubicBezTo>
                  <a:lnTo>
                    <a:pt x="1071" y="2852"/>
                  </a:lnTo>
                  <a:lnTo>
                    <a:pt x="860" y="4085"/>
                  </a:lnTo>
                  <a:cubicBezTo>
                    <a:pt x="831" y="4261"/>
                    <a:pt x="979" y="4436"/>
                    <a:pt x="1158" y="4436"/>
                  </a:cubicBezTo>
                  <a:cubicBezTo>
                    <a:pt x="1202" y="4436"/>
                    <a:pt x="1249" y="4425"/>
                    <a:pt x="1295" y="4401"/>
                  </a:cubicBezTo>
                  <a:lnTo>
                    <a:pt x="2403" y="3818"/>
                  </a:lnTo>
                  <a:lnTo>
                    <a:pt x="3510" y="4401"/>
                  </a:lnTo>
                  <a:cubicBezTo>
                    <a:pt x="3554" y="4424"/>
                    <a:pt x="3600" y="4434"/>
                    <a:pt x="3645" y="4434"/>
                  </a:cubicBezTo>
                  <a:cubicBezTo>
                    <a:pt x="3820" y="4434"/>
                    <a:pt x="3978" y="4276"/>
                    <a:pt x="3945" y="4085"/>
                  </a:cubicBezTo>
                  <a:lnTo>
                    <a:pt x="3734" y="2852"/>
                  </a:lnTo>
                  <a:lnTo>
                    <a:pt x="4630" y="1979"/>
                  </a:lnTo>
                  <a:cubicBezTo>
                    <a:pt x="4711" y="1899"/>
                    <a:pt x="4741" y="1779"/>
                    <a:pt x="4705" y="1671"/>
                  </a:cubicBezTo>
                  <a:cubicBezTo>
                    <a:pt x="4670" y="1562"/>
                    <a:pt x="4577" y="1484"/>
                    <a:pt x="4463" y="1467"/>
                  </a:cubicBezTo>
                  <a:lnTo>
                    <a:pt x="3225" y="1288"/>
                  </a:lnTo>
                  <a:lnTo>
                    <a:pt x="2672" y="165"/>
                  </a:lnTo>
                  <a:cubicBezTo>
                    <a:pt x="2618" y="55"/>
                    <a:pt x="2510" y="0"/>
                    <a:pt x="2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050;p73">
            <a:extLst>
              <a:ext uri="{FF2B5EF4-FFF2-40B4-BE49-F238E27FC236}">
                <a16:creationId xmlns:a16="http://schemas.microsoft.com/office/drawing/2014/main" id="{40811A53-96B1-437D-B6D1-55D074D3B561}"/>
              </a:ext>
            </a:extLst>
          </p:cNvPr>
          <p:cNvGrpSpPr/>
          <p:nvPr/>
        </p:nvGrpSpPr>
        <p:grpSpPr>
          <a:xfrm>
            <a:off x="3574864" y="2006120"/>
            <a:ext cx="460100" cy="455760"/>
            <a:chOff x="7291984" y="1230842"/>
            <a:chExt cx="460100" cy="455760"/>
          </a:xfrm>
        </p:grpSpPr>
        <p:sp>
          <p:nvSpPr>
            <p:cNvPr id="29" name="Google Shape;2051;p73">
              <a:extLst>
                <a:ext uri="{FF2B5EF4-FFF2-40B4-BE49-F238E27FC236}">
                  <a16:creationId xmlns:a16="http://schemas.microsoft.com/office/drawing/2014/main" id="{ECFEB397-BFE1-4FB5-ADE3-5DBB64F754E4}"/>
                </a:ext>
              </a:extLst>
            </p:cNvPr>
            <p:cNvSpPr/>
            <p:nvPr/>
          </p:nvSpPr>
          <p:spPr>
            <a:xfrm>
              <a:off x="7373059" y="1310960"/>
              <a:ext cx="54191" cy="49784"/>
            </a:xfrm>
            <a:custGeom>
              <a:avLst/>
              <a:gdLst/>
              <a:ahLst/>
              <a:cxnLst/>
              <a:rect l="l" t="t" r="r" b="b"/>
              <a:pathLst>
                <a:path w="2435" h="2237" extrusionOk="0">
                  <a:moveTo>
                    <a:pt x="1219" y="0"/>
                  </a:moveTo>
                  <a:cubicBezTo>
                    <a:pt x="1072" y="0"/>
                    <a:pt x="925" y="99"/>
                    <a:pt x="918" y="298"/>
                  </a:cubicBezTo>
                  <a:lnTo>
                    <a:pt x="918" y="819"/>
                  </a:lnTo>
                  <a:lnTo>
                    <a:pt x="399" y="819"/>
                  </a:lnTo>
                  <a:cubicBezTo>
                    <a:pt x="1" y="833"/>
                    <a:pt x="2" y="1405"/>
                    <a:pt x="399" y="1418"/>
                  </a:cubicBezTo>
                  <a:lnTo>
                    <a:pt x="918" y="1418"/>
                  </a:lnTo>
                  <a:lnTo>
                    <a:pt x="918" y="1939"/>
                  </a:lnTo>
                  <a:cubicBezTo>
                    <a:pt x="925" y="2137"/>
                    <a:pt x="1072" y="2236"/>
                    <a:pt x="1219" y="2236"/>
                  </a:cubicBezTo>
                  <a:cubicBezTo>
                    <a:pt x="1365" y="2236"/>
                    <a:pt x="1512" y="2137"/>
                    <a:pt x="1519" y="1939"/>
                  </a:cubicBezTo>
                  <a:lnTo>
                    <a:pt x="1519" y="1418"/>
                  </a:lnTo>
                  <a:lnTo>
                    <a:pt x="2038" y="1418"/>
                  </a:lnTo>
                  <a:cubicBezTo>
                    <a:pt x="2435" y="1404"/>
                    <a:pt x="2435" y="833"/>
                    <a:pt x="2038" y="819"/>
                  </a:cubicBezTo>
                  <a:lnTo>
                    <a:pt x="1519" y="819"/>
                  </a:lnTo>
                  <a:lnTo>
                    <a:pt x="1519" y="298"/>
                  </a:lnTo>
                  <a:cubicBezTo>
                    <a:pt x="1512" y="99"/>
                    <a:pt x="1365" y="0"/>
                    <a:pt x="1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52;p73">
              <a:extLst>
                <a:ext uri="{FF2B5EF4-FFF2-40B4-BE49-F238E27FC236}">
                  <a16:creationId xmlns:a16="http://schemas.microsoft.com/office/drawing/2014/main" id="{C729D649-ED75-44A7-B3C3-06D74D864614}"/>
                </a:ext>
              </a:extLst>
            </p:cNvPr>
            <p:cNvSpPr/>
            <p:nvPr/>
          </p:nvSpPr>
          <p:spPr>
            <a:xfrm>
              <a:off x="7310834" y="1230842"/>
              <a:ext cx="54213" cy="49784"/>
            </a:xfrm>
            <a:custGeom>
              <a:avLst/>
              <a:gdLst/>
              <a:ahLst/>
              <a:cxnLst/>
              <a:rect l="l" t="t" r="r" b="b"/>
              <a:pathLst>
                <a:path w="2436" h="2237" extrusionOk="0">
                  <a:moveTo>
                    <a:pt x="1217" y="0"/>
                  </a:moveTo>
                  <a:cubicBezTo>
                    <a:pt x="1070" y="0"/>
                    <a:pt x="924" y="99"/>
                    <a:pt x="917" y="298"/>
                  </a:cubicBezTo>
                  <a:lnTo>
                    <a:pt x="917" y="819"/>
                  </a:lnTo>
                  <a:lnTo>
                    <a:pt x="398" y="819"/>
                  </a:lnTo>
                  <a:cubicBezTo>
                    <a:pt x="1" y="832"/>
                    <a:pt x="1" y="1404"/>
                    <a:pt x="398" y="1418"/>
                  </a:cubicBezTo>
                  <a:lnTo>
                    <a:pt x="917" y="1418"/>
                  </a:lnTo>
                  <a:lnTo>
                    <a:pt x="917" y="1938"/>
                  </a:lnTo>
                  <a:cubicBezTo>
                    <a:pt x="924" y="2137"/>
                    <a:pt x="1070" y="2236"/>
                    <a:pt x="1217" y="2236"/>
                  </a:cubicBezTo>
                  <a:cubicBezTo>
                    <a:pt x="1364" y="2236"/>
                    <a:pt x="1511" y="2137"/>
                    <a:pt x="1517" y="1938"/>
                  </a:cubicBezTo>
                  <a:lnTo>
                    <a:pt x="1517" y="1418"/>
                  </a:lnTo>
                  <a:lnTo>
                    <a:pt x="2037" y="1418"/>
                  </a:lnTo>
                  <a:cubicBezTo>
                    <a:pt x="2435" y="1404"/>
                    <a:pt x="2434" y="831"/>
                    <a:pt x="2037" y="819"/>
                  </a:cubicBezTo>
                  <a:lnTo>
                    <a:pt x="1517" y="819"/>
                  </a:lnTo>
                  <a:lnTo>
                    <a:pt x="1517" y="298"/>
                  </a:lnTo>
                  <a:cubicBezTo>
                    <a:pt x="1511" y="99"/>
                    <a:pt x="1364" y="0"/>
                    <a:pt x="1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53;p73">
              <a:extLst>
                <a:ext uri="{FF2B5EF4-FFF2-40B4-BE49-F238E27FC236}">
                  <a16:creationId xmlns:a16="http://schemas.microsoft.com/office/drawing/2014/main" id="{A6EBE4D3-7569-48BC-B49F-2C68B5141C53}"/>
                </a:ext>
              </a:extLst>
            </p:cNvPr>
            <p:cNvSpPr/>
            <p:nvPr/>
          </p:nvSpPr>
          <p:spPr>
            <a:xfrm>
              <a:off x="7291984" y="1376478"/>
              <a:ext cx="54169" cy="49784"/>
            </a:xfrm>
            <a:custGeom>
              <a:avLst/>
              <a:gdLst/>
              <a:ahLst/>
              <a:cxnLst/>
              <a:rect l="l" t="t" r="r" b="b"/>
              <a:pathLst>
                <a:path w="2434" h="2237" extrusionOk="0">
                  <a:moveTo>
                    <a:pt x="1217" y="1"/>
                  </a:moveTo>
                  <a:cubicBezTo>
                    <a:pt x="1070" y="1"/>
                    <a:pt x="924" y="100"/>
                    <a:pt x="917" y="298"/>
                  </a:cubicBezTo>
                  <a:lnTo>
                    <a:pt x="917" y="819"/>
                  </a:lnTo>
                  <a:lnTo>
                    <a:pt x="397" y="819"/>
                  </a:lnTo>
                  <a:cubicBezTo>
                    <a:pt x="1" y="833"/>
                    <a:pt x="1" y="1406"/>
                    <a:pt x="397" y="1418"/>
                  </a:cubicBezTo>
                  <a:lnTo>
                    <a:pt x="917" y="1418"/>
                  </a:lnTo>
                  <a:lnTo>
                    <a:pt x="917" y="1939"/>
                  </a:lnTo>
                  <a:cubicBezTo>
                    <a:pt x="924" y="2137"/>
                    <a:pt x="1070" y="2237"/>
                    <a:pt x="1217" y="2237"/>
                  </a:cubicBezTo>
                  <a:cubicBezTo>
                    <a:pt x="1364" y="2237"/>
                    <a:pt x="1510" y="2137"/>
                    <a:pt x="1517" y="1939"/>
                  </a:cubicBezTo>
                  <a:lnTo>
                    <a:pt x="1517" y="1418"/>
                  </a:lnTo>
                  <a:lnTo>
                    <a:pt x="2037" y="1418"/>
                  </a:lnTo>
                  <a:cubicBezTo>
                    <a:pt x="2433" y="1404"/>
                    <a:pt x="2433" y="833"/>
                    <a:pt x="2037" y="819"/>
                  </a:cubicBezTo>
                  <a:lnTo>
                    <a:pt x="1517" y="819"/>
                  </a:lnTo>
                  <a:lnTo>
                    <a:pt x="1517" y="298"/>
                  </a:lnTo>
                  <a:cubicBezTo>
                    <a:pt x="1510" y="100"/>
                    <a:pt x="1364" y="1"/>
                    <a:pt x="1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54;p73">
              <a:extLst>
                <a:ext uri="{FF2B5EF4-FFF2-40B4-BE49-F238E27FC236}">
                  <a16:creationId xmlns:a16="http://schemas.microsoft.com/office/drawing/2014/main" id="{5869E81F-A250-4C65-99AB-66530F58F56C}"/>
                </a:ext>
              </a:extLst>
            </p:cNvPr>
            <p:cNvSpPr/>
            <p:nvPr/>
          </p:nvSpPr>
          <p:spPr>
            <a:xfrm>
              <a:off x="7616796" y="1310960"/>
              <a:ext cx="54191" cy="49784"/>
            </a:xfrm>
            <a:custGeom>
              <a:avLst/>
              <a:gdLst/>
              <a:ahLst/>
              <a:cxnLst/>
              <a:rect l="l" t="t" r="r" b="b"/>
              <a:pathLst>
                <a:path w="2435" h="2237" extrusionOk="0">
                  <a:moveTo>
                    <a:pt x="1217" y="0"/>
                  </a:moveTo>
                  <a:cubicBezTo>
                    <a:pt x="1071" y="0"/>
                    <a:pt x="924" y="99"/>
                    <a:pt x="918" y="298"/>
                  </a:cubicBezTo>
                  <a:lnTo>
                    <a:pt x="918" y="819"/>
                  </a:lnTo>
                  <a:lnTo>
                    <a:pt x="397" y="819"/>
                  </a:lnTo>
                  <a:cubicBezTo>
                    <a:pt x="1" y="833"/>
                    <a:pt x="1" y="1405"/>
                    <a:pt x="397" y="1418"/>
                  </a:cubicBezTo>
                  <a:lnTo>
                    <a:pt x="918" y="1418"/>
                  </a:lnTo>
                  <a:lnTo>
                    <a:pt x="918" y="1939"/>
                  </a:lnTo>
                  <a:cubicBezTo>
                    <a:pt x="925" y="2137"/>
                    <a:pt x="1072" y="2236"/>
                    <a:pt x="1218" y="2236"/>
                  </a:cubicBezTo>
                  <a:cubicBezTo>
                    <a:pt x="1364" y="2236"/>
                    <a:pt x="1510" y="2137"/>
                    <a:pt x="1517" y="1939"/>
                  </a:cubicBezTo>
                  <a:lnTo>
                    <a:pt x="1517" y="1418"/>
                  </a:lnTo>
                  <a:lnTo>
                    <a:pt x="2038" y="1418"/>
                  </a:lnTo>
                  <a:cubicBezTo>
                    <a:pt x="2435" y="1404"/>
                    <a:pt x="2435" y="833"/>
                    <a:pt x="2038" y="819"/>
                  </a:cubicBezTo>
                  <a:lnTo>
                    <a:pt x="1517" y="819"/>
                  </a:lnTo>
                  <a:lnTo>
                    <a:pt x="1517" y="298"/>
                  </a:lnTo>
                  <a:cubicBezTo>
                    <a:pt x="1510" y="99"/>
                    <a:pt x="1364" y="0"/>
                    <a:pt x="1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55;p73">
              <a:extLst>
                <a:ext uri="{FF2B5EF4-FFF2-40B4-BE49-F238E27FC236}">
                  <a16:creationId xmlns:a16="http://schemas.microsoft.com/office/drawing/2014/main" id="{DA469D53-C798-4BCB-8CD6-DAFD04EF4C6B}"/>
                </a:ext>
              </a:extLst>
            </p:cNvPr>
            <p:cNvSpPr/>
            <p:nvPr/>
          </p:nvSpPr>
          <p:spPr>
            <a:xfrm>
              <a:off x="7679065" y="1230842"/>
              <a:ext cx="54146" cy="49784"/>
            </a:xfrm>
            <a:custGeom>
              <a:avLst/>
              <a:gdLst/>
              <a:ahLst/>
              <a:cxnLst/>
              <a:rect l="l" t="t" r="r" b="b"/>
              <a:pathLst>
                <a:path w="2433" h="2237" extrusionOk="0">
                  <a:moveTo>
                    <a:pt x="1216" y="0"/>
                  </a:moveTo>
                  <a:cubicBezTo>
                    <a:pt x="1070" y="0"/>
                    <a:pt x="923" y="99"/>
                    <a:pt x="916" y="298"/>
                  </a:cubicBezTo>
                  <a:lnTo>
                    <a:pt x="916" y="819"/>
                  </a:lnTo>
                  <a:lnTo>
                    <a:pt x="397" y="819"/>
                  </a:lnTo>
                  <a:cubicBezTo>
                    <a:pt x="0" y="832"/>
                    <a:pt x="0" y="1404"/>
                    <a:pt x="397" y="1418"/>
                  </a:cubicBezTo>
                  <a:lnTo>
                    <a:pt x="916" y="1418"/>
                  </a:lnTo>
                  <a:lnTo>
                    <a:pt x="916" y="1938"/>
                  </a:lnTo>
                  <a:cubicBezTo>
                    <a:pt x="923" y="2137"/>
                    <a:pt x="1070" y="2236"/>
                    <a:pt x="1216" y="2236"/>
                  </a:cubicBezTo>
                  <a:cubicBezTo>
                    <a:pt x="1363" y="2236"/>
                    <a:pt x="1510" y="2137"/>
                    <a:pt x="1517" y="1938"/>
                  </a:cubicBezTo>
                  <a:lnTo>
                    <a:pt x="1517" y="1418"/>
                  </a:lnTo>
                  <a:lnTo>
                    <a:pt x="2036" y="1418"/>
                  </a:lnTo>
                  <a:cubicBezTo>
                    <a:pt x="2433" y="1404"/>
                    <a:pt x="2433" y="831"/>
                    <a:pt x="2036" y="819"/>
                  </a:cubicBezTo>
                  <a:lnTo>
                    <a:pt x="1517" y="819"/>
                  </a:lnTo>
                  <a:lnTo>
                    <a:pt x="1517" y="298"/>
                  </a:lnTo>
                  <a:cubicBezTo>
                    <a:pt x="1510" y="99"/>
                    <a:pt x="1363" y="0"/>
                    <a:pt x="1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56;p73">
              <a:extLst>
                <a:ext uri="{FF2B5EF4-FFF2-40B4-BE49-F238E27FC236}">
                  <a16:creationId xmlns:a16="http://schemas.microsoft.com/office/drawing/2014/main" id="{5FF3A65C-DF51-438A-AD4F-F160CE798853}"/>
                </a:ext>
              </a:extLst>
            </p:cNvPr>
            <p:cNvSpPr/>
            <p:nvPr/>
          </p:nvSpPr>
          <p:spPr>
            <a:xfrm>
              <a:off x="7697915" y="1376456"/>
              <a:ext cx="54169" cy="49807"/>
            </a:xfrm>
            <a:custGeom>
              <a:avLst/>
              <a:gdLst/>
              <a:ahLst/>
              <a:cxnLst/>
              <a:rect l="l" t="t" r="r" b="b"/>
              <a:pathLst>
                <a:path w="2434" h="2238" extrusionOk="0">
                  <a:moveTo>
                    <a:pt x="1217" y="1"/>
                  </a:moveTo>
                  <a:cubicBezTo>
                    <a:pt x="1051" y="1"/>
                    <a:pt x="916" y="134"/>
                    <a:pt x="916" y="299"/>
                  </a:cubicBezTo>
                  <a:lnTo>
                    <a:pt x="916" y="820"/>
                  </a:lnTo>
                  <a:lnTo>
                    <a:pt x="397" y="820"/>
                  </a:lnTo>
                  <a:cubicBezTo>
                    <a:pt x="0" y="834"/>
                    <a:pt x="0" y="1407"/>
                    <a:pt x="397" y="1419"/>
                  </a:cubicBezTo>
                  <a:lnTo>
                    <a:pt x="916" y="1419"/>
                  </a:lnTo>
                  <a:lnTo>
                    <a:pt x="916" y="1940"/>
                  </a:lnTo>
                  <a:cubicBezTo>
                    <a:pt x="923" y="2138"/>
                    <a:pt x="1070" y="2238"/>
                    <a:pt x="1217" y="2238"/>
                  </a:cubicBezTo>
                  <a:cubicBezTo>
                    <a:pt x="1363" y="2238"/>
                    <a:pt x="1510" y="2138"/>
                    <a:pt x="1517" y="1940"/>
                  </a:cubicBezTo>
                  <a:lnTo>
                    <a:pt x="1517" y="1419"/>
                  </a:lnTo>
                  <a:lnTo>
                    <a:pt x="2036" y="1419"/>
                  </a:lnTo>
                  <a:cubicBezTo>
                    <a:pt x="2433" y="1405"/>
                    <a:pt x="2433" y="834"/>
                    <a:pt x="2036" y="820"/>
                  </a:cubicBezTo>
                  <a:lnTo>
                    <a:pt x="1517" y="820"/>
                  </a:lnTo>
                  <a:lnTo>
                    <a:pt x="1517" y="299"/>
                  </a:lnTo>
                  <a:cubicBezTo>
                    <a:pt x="1517" y="134"/>
                    <a:pt x="1382" y="1"/>
                    <a:pt x="1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57;p73">
              <a:extLst>
                <a:ext uri="{FF2B5EF4-FFF2-40B4-BE49-F238E27FC236}">
                  <a16:creationId xmlns:a16="http://schemas.microsoft.com/office/drawing/2014/main" id="{5D923542-AA32-4F51-B1AC-A71E117824E2}"/>
                </a:ext>
              </a:extLst>
            </p:cNvPr>
            <p:cNvSpPr/>
            <p:nvPr/>
          </p:nvSpPr>
          <p:spPr>
            <a:xfrm>
              <a:off x="7294143" y="1408637"/>
              <a:ext cx="455827" cy="277965"/>
            </a:xfrm>
            <a:custGeom>
              <a:avLst/>
              <a:gdLst/>
              <a:ahLst/>
              <a:cxnLst/>
              <a:rect l="l" t="t" r="r" b="b"/>
              <a:pathLst>
                <a:path w="20482" h="12490" extrusionOk="0">
                  <a:moveTo>
                    <a:pt x="6840" y="2524"/>
                  </a:moveTo>
                  <a:lnTo>
                    <a:pt x="6840" y="10489"/>
                  </a:lnTo>
                  <a:lnTo>
                    <a:pt x="1239" y="10489"/>
                  </a:lnTo>
                  <a:lnTo>
                    <a:pt x="1239" y="3023"/>
                  </a:lnTo>
                  <a:cubicBezTo>
                    <a:pt x="1239" y="2748"/>
                    <a:pt x="1465" y="2524"/>
                    <a:pt x="1740" y="2524"/>
                  </a:cubicBezTo>
                  <a:close/>
                  <a:moveTo>
                    <a:pt x="12539" y="601"/>
                  </a:moveTo>
                  <a:cubicBezTo>
                    <a:pt x="12815" y="601"/>
                    <a:pt x="13040" y="825"/>
                    <a:pt x="13040" y="1101"/>
                  </a:cubicBezTo>
                  <a:lnTo>
                    <a:pt x="13040" y="10489"/>
                  </a:lnTo>
                  <a:lnTo>
                    <a:pt x="7439" y="10489"/>
                  </a:lnTo>
                  <a:lnTo>
                    <a:pt x="7439" y="1101"/>
                  </a:lnTo>
                  <a:cubicBezTo>
                    <a:pt x="7439" y="825"/>
                    <a:pt x="7665" y="601"/>
                    <a:pt x="7940" y="601"/>
                  </a:cubicBezTo>
                  <a:close/>
                  <a:moveTo>
                    <a:pt x="7940" y="1"/>
                  </a:moveTo>
                  <a:cubicBezTo>
                    <a:pt x="7334" y="1"/>
                    <a:pt x="6840" y="496"/>
                    <a:pt x="6840" y="1101"/>
                  </a:cubicBezTo>
                  <a:lnTo>
                    <a:pt x="6840" y="1923"/>
                  </a:lnTo>
                  <a:lnTo>
                    <a:pt x="1740" y="1923"/>
                  </a:lnTo>
                  <a:cubicBezTo>
                    <a:pt x="1134" y="1923"/>
                    <a:pt x="640" y="2417"/>
                    <a:pt x="640" y="3023"/>
                  </a:cubicBezTo>
                  <a:lnTo>
                    <a:pt x="640" y="10556"/>
                  </a:lnTo>
                  <a:cubicBezTo>
                    <a:pt x="267" y="10700"/>
                    <a:pt x="0" y="11065"/>
                    <a:pt x="0" y="11489"/>
                  </a:cubicBezTo>
                  <a:lnTo>
                    <a:pt x="0" y="12189"/>
                  </a:lnTo>
                  <a:cubicBezTo>
                    <a:pt x="0" y="12355"/>
                    <a:pt x="135" y="12489"/>
                    <a:pt x="300" y="12489"/>
                  </a:cubicBezTo>
                  <a:lnTo>
                    <a:pt x="3147" y="12489"/>
                  </a:lnTo>
                  <a:cubicBezTo>
                    <a:pt x="3544" y="12476"/>
                    <a:pt x="3544" y="11903"/>
                    <a:pt x="3147" y="11889"/>
                  </a:cubicBezTo>
                  <a:lnTo>
                    <a:pt x="601" y="11889"/>
                  </a:lnTo>
                  <a:lnTo>
                    <a:pt x="601" y="11489"/>
                  </a:lnTo>
                  <a:cubicBezTo>
                    <a:pt x="601" y="11268"/>
                    <a:pt x="780" y="11089"/>
                    <a:pt x="1000" y="11089"/>
                  </a:cubicBezTo>
                  <a:lnTo>
                    <a:pt x="19481" y="11089"/>
                  </a:lnTo>
                  <a:cubicBezTo>
                    <a:pt x="19701" y="11089"/>
                    <a:pt x="19881" y="11268"/>
                    <a:pt x="19881" y="11489"/>
                  </a:cubicBezTo>
                  <a:lnTo>
                    <a:pt x="19881" y="11889"/>
                  </a:lnTo>
                  <a:lnTo>
                    <a:pt x="4814" y="11889"/>
                  </a:lnTo>
                  <a:cubicBezTo>
                    <a:pt x="4417" y="11903"/>
                    <a:pt x="4417" y="12476"/>
                    <a:pt x="4814" y="12489"/>
                  </a:cubicBezTo>
                  <a:lnTo>
                    <a:pt x="20181" y="12489"/>
                  </a:lnTo>
                  <a:cubicBezTo>
                    <a:pt x="20346" y="12489"/>
                    <a:pt x="20481" y="12355"/>
                    <a:pt x="20481" y="12189"/>
                  </a:cubicBezTo>
                  <a:lnTo>
                    <a:pt x="20481" y="11489"/>
                  </a:lnTo>
                  <a:cubicBezTo>
                    <a:pt x="20481" y="11065"/>
                    <a:pt x="20214" y="10700"/>
                    <a:pt x="19841" y="10556"/>
                  </a:cubicBezTo>
                  <a:lnTo>
                    <a:pt x="19841" y="4349"/>
                  </a:lnTo>
                  <a:cubicBezTo>
                    <a:pt x="19841" y="3742"/>
                    <a:pt x="19346" y="3249"/>
                    <a:pt x="18741" y="3249"/>
                  </a:cubicBezTo>
                  <a:lnTo>
                    <a:pt x="17198" y="3249"/>
                  </a:lnTo>
                  <a:cubicBezTo>
                    <a:pt x="16801" y="3262"/>
                    <a:pt x="16801" y="3835"/>
                    <a:pt x="17198" y="3849"/>
                  </a:cubicBezTo>
                  <a:lnTo>
                    <a:pt x="18741" y="3849"/>
                  </a:lnTo>
                  <a:cubicBezTo>
                    <a:pt x="19016" y="3849"/>
                    <a:pt x="19240" y="4073"/>
                    <a:pt x="19240" y="4349"/>
                  </a:cubicBezTo>
                  <a:lnTo>
                    <a:pt x="19240" y="10489"/>
                  </a:lnTo>
                  <a:lnTo>
                    <a:pt x="13641" y="10489"/>
                  </a:lnTo>
                  <a:lnTo>
                    <a:pt x="13641" y="3849"/>
                  </a:lnTo>
                  <a:lnTo>
                    <a:pt x="15600" y="3849"/>
                  </a:lnTo>
                  <a:cubicBezTo>
                    <a:pt x="15997" y="3835"/>
                    <a:pt x="15997" y="3262"/>
                    <a:pt x="15600" y="3249"/>
                  </a:cubicBezTo>
                  <a:lnTo>
                    <a:pt x="13641" y="3249"/>
                  </a:lnTo>
                  <a:lnTo>
                    <a:pt x="13641" y="1101"/>
                  </a:lnTo>
                  <a:cubicBezTo>
                    <a:pt x="13641" y="496"/>
                    <a:pt x="13146" y="1"/>
                    <a:pt x="12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58;p73">
              <a:extLst>
                <a:ext uri="{FF2B5EF4-FFF2-40B4-BE49-F238E27FC236}">
                  <a16:creationId xmlns:a16="http://schemas.microsoft.com/office/drawing/2014/main" id="{3615A5E9-6C63-4383-8FED-C01AB942269A}"/>
                </a:ext>
              </a:extLst>
            </p:cNvPr>
            <p:cNvSpPr/>
            <p:nvPr/>
          </p:nvSpPr>
          <p:spPr>
            <a:xfrm>
              <a:off x="7502449" y="1452012"/>
              <a:ext cx="28086" cy="71995"/>
            </a:xfrm>
            <a:custGeom>
              <a:avLst/>
              <a:gdLst/>
              <a:ahLst/>
              <a:cxnLst/>
              <a:rect l="l" t="t" r="r" b="b"/>
              <a:pathLst>
                <a:path w="1262" h="3235" extrusionOk="0">
                  <a:moveTo>
                    <a:pt x="399" y="0"/>
                  </a:moveTo>
                  <a:cubicBezTo>
                    <a:pt x="0" y="14"/>
                    <a:pt x="0" y="586"/>
                    <a:pt x="399" y="599"/>
                  </a:cubicBezTo>
                  <a:lnTo>
                    <a:pt x="662" y="599"/>
                  </a:lnTo>
                  <a:lnTo>
                    <a:pt x="662" y="2937"/>
                  </a:lnTo>
                  <a:cubicBezTo>
                    <a:pt x="669" y="3136"/>
                    <a:pt x="816" y="3235"/>
                    <a:pt x="962" y="3235"/>
                  </a:cubicBezTo>
                  <a:cubicBezTo>
                    <a:pt x="1109" y="3235"/>
                    <a:pt x="1255" y="3136"/>
                    <a:pt x="1261" y="2937"/>
                  </a:cubicBezTo>
                  <a:lnTo>
                    <a:pt x="1261" y="299"/>
                  </a:lnTo>
                  <a:cubicBezTo>
                    <a:pt x="1261" y="134"/>
                    <a:pt x="1128" y="0"/>
                    <a:pt x="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59;p73">
              <a:extLst>
                <a:ext uri="{FF2B5EF4-FFF2-40B4-BE49-F238E27FC236}">
                  <a16:creationId xmlns:a16="http://schemas.microsoft.com/office/drawing/2014/main" id="{152559DE-E78F-4341-AB4A-F8035CE201F0}"/>
                </a:ext>
              </a:extLst>
            </p:cNvPr>
            <p:cNvSpPr/>
            <p:nvPr/>
          </p:nvSpPr>
          <p:spPr>
            <a:xfrm>
              <a:off x="7359127" y="1489133"/>
              <a:ext cx="47781" cy="72952"/>
            </a:xfrm>
            <a:custGeom>
              <a:avLst/>
              <a:gdLst/>
              <a:ahLst/>
              <a:cxnLst/>
              <a:rect l="l" t="t" r="r" b="b"/>
              <a:pathLst>
                <a:path w="2147" h="3278" extrusionOk="0">
                  <a:moveTo>
                    <a:pt x="1052" y="1"/>
                  </a:moveTo>
                  <a:cubicBezTo>
                    <a:pt x="636" y="1"/>
                    <a:pt x="220" y="252"/>
                    <a:pt x="101" y="782"/>
                  </a:cubicBezTo>
                  <a:cubicBezTo>
                    <a:pt x="69" y="944"/>
                    <a:pt x="175" y="1102"/>
                    <a:pt x="337" y="1134"/>
                  </a:cubicBezTo>
                  <a:lnTo>
                    <a:pt x="339" y="1134"/>
                  </a:lnTo>
                  <a:cubicBezTo>
                    <a:pt x="357" y="1138"/>
                    <a:pt x="376" y="1140"/>
                    <a:pt x="395" y="1140"/>
                  </a:cubicBezTo>
                  <a:cubicBezTo>
                    <a:pt x="536" y="1140"/>
                    <a:pt x="662" y="1040"/>
                    <a:pt x="689" y="897"/>
                  </a:cubicBezTo>
                  <a:cubicBezTo>
                    <a:pt x="725" y="722"/>
                    <a:pt x="879" y="595"/>
                    <a:pt x="1057" y="595"/>
                  </a:cubicBezTo>
                  <a:cubicBezTo>
                    <a:pt x="1264" y="595"/>
                    <a:pt x="1432" y="764"/>
                    <a:pt x="1432" y="971"/>
                  </a:cubicBezTo>
                  <a:cubicBezTo>
                    <a:pt x="1432" y="1372"/>
                    <a:pt x="705" y="2257"/>
                    <a:pt x="187" y="2758"/>
                  </a:cubicBezTo>
                  <a:cubicBezTo>
                    <a:pt x="0" y="2941"/>
                    <a:pt x="95" y="3278"/>
                    <a:pt x="300" y="3278"/>
                  </a:cubicBezTo>
                  <a:lnTo>
                    <a:pt x="1848" y="3278"/>
                  </a:lnTo>
                  <a:cubicBezTo>
                    <a:pt x="1848" y="3278"/>
                    <a:pt x="2146" y="3140"/>
                    <a:pt x="2145" y="2974"/>
                  </a:cubicBezTo>
                  <a:cubicBezTo>
                    <a:pt x="2142" y="2811"/>
                    <a:pt x="2010" y="2679"/>
                    <a:pt x="1846" y="2679"/>
                  </a:cubicBezTo>
                  <a:cubicBezTo>
                    <a:pt x="1844" y="2679"/>
                    <a:pt x="1842" y="2679"/>
                    <a:pt x="1840" y="2679"/>
                  </a:cubicBezTo>
                  <a:cubicBezTo>
                    <a:pt x="1584" y="2682"/>
                    <a:pt x="1314" y="2683"/>
                    <a:pt x="1080" y="2685"/>
                  </a:cubicBezTo>
                  <a:cubicBezTo>
                    <a:pt x="1151" y="2605"/>
                    <a:pt x="1223" y="2518"/>
                    <a:pt x="1296" y="2427"/>
                  </a:cubicBezTo>
                  <a:cubicBezTo>
                    <a:pt x="1791" y="1818"/>
                    <a:pt x="2033" y="1341"/>
                    <a:pt x="2033" y="971"/>
                  </a:cubicBezTo>
                  <a:cubicBezTo>
                    <a:pt x="2016" y="339"/>
                    <a:pt x="1534" y="1"/>
                    <a:pt x="1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60;p73">
              <a:extLst>
                <a:ext uri="{FF2B5EF4-FFF2-40B4-BE49-F238E27FC236}">
                  <a16:creationId xmlns:a16="http://schemas.microsoft.com/office/drawing/2014/main" id="{C79BF080-91E4-4314-A537-63FEC54D3C50}"/>
                </a:ext>
              </a:extLst>
            </p:cNvPr>
            <p:cNvSpPr/>
            <p:nvPr/>
          </p:nvSpPr>
          <p:spPr>
            <a:xfrm>
              <a:off x="7637537" y="1518844"/>
              <a:ext cx="51276" cy="73441"/>
            </a:xfrm>
            <a:custGeom>
              <a:avLst/>
              <a:gdLst/>
              <a:ahLst/>
              <a:cxnLst/>
              <a:rect l="l" t="t" r="r" b="b"/>
              <a:pathLst>
                <a:path w="2304" h="3300" extrusionOk="0">
                  <a:moveTo>
                    <a:pt x="1013" y="0"/>
                  </a:moveTo>
                  <a:cubicBezTo>
                    <a:pt x="1012" y="0"/>
                    <a:pt x="1011" y="0"/>
                    <a:pt x="1010" y="0"/>
                  </a:cubicBezTo>
                  <a:cubicBezTo>
                    <a:pt x="546" y="0"/>
                    <a:pt x="143" y="331"/>
                    <a:pt x="54" y="786"/>
                  </a:cubicBezTo>
                  <a:cubicBezTo>
                    <a:pt x="22" y="948"/>
                    <a:pt x="127" y="1106"/>
                    <a:pt x="290" y="1138"/>
                  </a:cubicBezTo>
                  <a:cubicBezTo>
                    <a:pt x="309" y="1142"/>
                    <a:pt x="329" y="1144"/>
                    <a:pt x="348" y="1144"/>
                  </a:cubicBezTo>
                  <a:cubicBezTo>
                    <a:pt x="488" y="1144"/>
                    <a:pt x="614" y="1045"/>
                    <a:pt x="642" y="902"/>
                  </a:cubicBezTo>
                  <a:cubicBezTo>
                    <a:pt x="687" y="699"/>
                    <a:pt x="848" y="602"/>
                    <a:pt x="1008" y="602"/>
                  </a:cubicBezTo>
                  <a:cubicBezTo>
                    <a:pt x="1194" y="602"/>
                    <a:pt x="1379" y="732"/>
                    <a:pt x="1385" y="974"/>
                  </a:cubicBezTo>
                  <a:cubicBezTo>
                    <a:pt x="1385" y="1181"/>
                    <a:pt x="1217" y="1350"/>
                    <a:pt x="1010" y="1350"/>
                  </a:cubicBezTo>
                  <a:cubicBezTo>
                    <a:pt x="844" y="1350"/>
                    <a:pt x="709" y="1483"/>
                    <a:pt x="709" y="1650"/>
                  </a:cubicBezTo>
                  <a:cubicBezTo>
                    <a:pt x="709" y="1816"/>
                    <a:pt x="844" y="1950"/>
                    <a:pt x="1010" y="1950"/>
                  </a:cubicBezTo>
                  <a:cubicBezTo>
                    <a:pt x="1217" y="1950"/>
                    <a:pt x="1385" y="2117"/>
                    <a:pt x="1385" y="2324"/>
                  </a:cubicBezTo>
                  <a:cubicBezTo>
                    <a:pt x="1378" y="2569"/>
                    <a:pt x="1193" y="2697"/>
                    <a:pt x="1008" y="2697"/>
                  </a:cubicBezTo>
                  <a:cubicBezTo>
                    <a:pt x="842" y="2697"/>
                    <a:pt x="676" y="2594"/>
                    <a:pt x="639" y="2378"/>
                  </a:cubicBezTo>
                  <a:cubicBezTo>
                    <a:pt x="648" y="2191"/>
                    <a:pt x="532" y="2025"/>
                    <a:pt x="336" y="2024"/>
                  </a:cubicBezTo>
                  <a:cubicBezTo>
                    <a:pt x="92" y="2033"/>
                    <a:pt x="0" y="2243"/>
                    <a:pt x="45" y="2460"/>
                  </a:cubicBezTo>
                  <a:cubicBezTo>
                    <a:pt x="110" y="2938"/>
                    <a:pt x="526" y="3300"/>
                    <a:pt x="1010" y="3300"/>
                  </a:cubicBezTo>
                  <a:cubicBezTo>
                    <a:pt x="1010" y="3300"/>
                    <a:pt x="1011" y="3300"/>
                    <a:pt x="1012" y="3300"/>
                  </a:cubicBezTo>
                  <a:cubicBezTo>
                    <a:pt x="1867" y="3300"/>
                    <a:pt x="2304" y="2256"/>
                    <a:pt x="1713" y="1650"/>
                  </a:cubicBezTo>
                  <a:cubicBezTo>
                    <a:pt x="2303" y="1044"/>
                    <a:pt x="1867" y="0"/>
                    <a:pt x="10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61;p73">
              <a:extLst>
                <a:ext uri="{FF2B5EF4-FFF2-40B4-BE49-F238E27FC236}">
                  <a16:creationId xmlns:a16="http://schemas.microsoft.com/office/drawing/2014/main" id="{16635303-4E8D-4328-96C2-5BDFEF077904}"/>
                </a:ext>
              </a:extLst>
            </p:cNvPr>
            <p:cNvSpPr/>
            <p:nvPr/>
          </p:nvSpPr>
          <p:spPr>
            <a:xfrm>
              <a:off x="7343170" y="1607552"/>
              <a:ext cx="81765" cy="13375"/>
            </a:xfrm>
            <a:custGeom>
              <a:avLst/>
              <a:gdLst/>
              <a:ahLst/>
              <a:cxnLst/>
              <a:rect l="l" t="t" r="r" b="b"/>
              <a:pathLst>
                <a:path w="3674" h="601" extrusionOk="0">
                  <a:moveTo>
                    <a:pt x="398" y="0"/>
                  </a:moveTo>
                  <a:cubicBezTo>
                    <a:pt x="0" y="14"/>
                    <a:pt x="2" y="587"/>
                    <a:pt x="398" y="601"/>
                  </a:cubicBezTo>
                  <a:lnTo>
                    <a:pt x="3275" y="601"/>
                  </a:lnTo>
                  <a:cubicBezTo>
                    <a:pt x="3674" y="587"/>
                    <a:pt x="3672" y="14"/>
                    <a:pt x="3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062;p73">
              <a:extLst>
                <a:ext uri="{FF2B5EF4-FFF2-40B4-BE49-F238E27FC236}">
                  <a16:creationId xmlns:a16="http://schemas.microsoft.com/office/drawing/2014/main" id="{EF5B36DD-CC58-4A07-AF39-66956094D03C}"/>
                </a:ext>
              </a:extLst>
            </p:cNvPr>
            <p:cNvSpPr/>
            <p:nvPr/>
          </p:nvSpPr>
          <p:spPr>
            <a:xfrm>
              <a:off x="7621291" y="1607552"/>
              <a:ext cx="79606" cy="13375"/>
            </a:xfrm>
            <a:custGeom>
              <a:avLst/>
              <a:gdLst/>
              <a:ahLst/>
              <a:cxnLst/>
              <a:rect l="l" t="t" r="r" b="b"/>
              <a:pathLst>
                <a:path w="3577" h="601" extrusionOk="0">
                  <a:moveTo>
                    <a:pt x="301" y="0"/>
                  </a:moveTo>
                  <a:cubicBezTo>
                    <a:pt x="136" y="0"/>
                    <a:pt x="1" y="135"/>
                    <a:pt x="1" y="301"/>
                  </a:cubicBezTo>
                  <a:cubicBezTo>
                    <a:pt x="1" y="466"/>
                    <a:pt x="136" y="601"/>
                    <a:pt x="301" y="601"/>
                  </a:cubicBezTo>
                  <a:lnTo>
                    <a:pt x="3180" y="601"/>
                  </a:lnTo>
                  <a:cubicBezTo>
                    <a:pt x="3577" y="587"/>
                    <a:pt x="3577" y="14"/>
                    <a:pt x="3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063;p73">
              <a:extLst>
                <a:ext uri="{FF2B5EF4-FFF2-40B4-BE49-F238E27FC236}">
                  <a16:creationId xmlns:a16="http://schemas.microsoft.com/office/drawing/2014/main" id="{FB0AEA97-AB37-4ECE-A097-1D0B6BE1A273}"/>
                </a:ext>
              </a:extLst>
            </p:cNvPr>
            <p:cNvSpPr/>
            <p:nvPr/>
          </p:nvSpPr>
          <p:spPr>
            <a:xfrm>
              <a:off x="7343170" y="1577508"/>
              <a:ext cx="81765" cy="13398"/>
            </a:xfrm>
            <a:custGeom>
              <a:avLst/>
              <a:gdLst/>
              <a:ahLst/>
              <a:cxnLst/>
              <a:rect l="l" t="t" r="r" b="b"/>
              <a:pathLst>
                <a:path w="3674" h="602" extrusionOk="0">
                  <a:moveTo>
                    <a:pt x="398" y="1"/>
                  </a:moveTo>
                  <a:cubicBezTo>
                    <a:pt x="0" y="14"/>
                    <a:pt x="2" y="587"/>
                    <a:pt x="398" y="601"/>
                  </a:cubicBezTo>
                  <a:lnTo>
                    <a:pt x="3275" y="601"/>
                  </a:lnTo>
                  <a:cubicBezTo>
                    <a:pt x="3674" y="587"/>
                    <a:pt x="3672" y="14"/>
                    <a:pt x="3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064;p73">
              <a:extLst>
                <a:ext uri="{FF2B5EF4-FFF2-40B4-BE49-F238E27FC236}">
                  <a16:creationId xmlns:a16="http://schemas.microsoft.com/office/drawing/2014/main" id="{C8B85F21-EDF8-4DBD-BD1F-DF6126256EEF}"/>
                </a:ext>
              </a:extLst>
            </p:cNvPr>
            <p:cNvSpPr/>
            <p:nvPr/>
          </p:nvSpPr>
          <p:spPr>
            <a:xfrm>
              <a:off x="7481174" y="1607552"/>
              <a:ext cx="81743" cy="13375"/>
            </a:xfrm>
            <a:custGeom>
              <a:avLst/>
              <a:gdLst/>
              <a:ahLst/>
              <a:cxnLst/>
              <a:rect l="l" t="t" r="r" b="b"/>
              <a:pathLst>
                <a:path w="3673" h="601" extrusionOk="0">
                  <a:moveTo>
                    <a:pt x="397" y="0"/>
                  </a:moveTo>
                  <a:cubicBezTo>
                    <a:pt x="1" y="14"/>
                    <a:pt x="1" y="587"/>
                    <a:pt x="397" y="601"/>
                  </a:cubicBezTo>
                  <a:lnTo>
                    <a:pt x="3276" y="601"/>
                  </a:lnTo>
                  <a:cubicBezTo>
                    <a:pt x="3673" y="587"/>
                    <a:pt x="3673" y="14"/>
                    <a:pt x="3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065;p73">
              <a:extLst>
                <a:ext uri="{FF2B5EF4-FFF2-40B4-BE49-F238E27FC236}">
                  <a16:creationId xmlns:a16="http://schemas.microsoft.com/office/drawing/2014/main" id="{0BA7C9DE-8938-40A0-BA02-C557EE76E699}"/>
                </a:ext>
              </a:extLst>
            </p:cNvPr>
            <p:cNvSpPr/>
            <p:nvPr/>
          </p:nvSpPr>
          <p:spPr>
            <a:xfrm>
              <a:off x="7481174" y="1577508"/>
              <a:ext cx="81743" cy="13398"/>
            </a:xfrm>
            <a:custGeom>
              <a:avLst/>
              <a:gdLst/>
              <a:ahLst/>
              <a:cxnLst/>
              <a:rect l="l" t="t" r="r" b="b"/>
              <a:pathLst>
                <a:path w="3673" h="602" extrusionOk="0">
                  <a:moveTo>
                    <a:pt x="397" y="1"/>
                  </a:moveTo>
                  <a:cubicBezTo>
                    <a:pt x="1" y="14"/>
                    <a:pt x="1" y="587"/>
                    <a:pt x="397" y="601"/>
                  </a:cubicBezTo>
                  <a:lnTo>
                    <a:pt x="3276" y="601"/>
                  </a:lnTo>
                  <a:cubicBezTo>
                    <a:pt x="3673" y="587"/>
                    <a:pt x="3673" y="14"/>
                    <a:pt x="3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066;p73">
              <a:extLst>
                <a:ext uri="{FF2B5EF4-FFF2-40B4-BE49-F238E27FC236}">
                  <a16:creationId xmlns:a16="http://schemas.microsoft.com/office/drawing/2014/main" id="{8AB139B2-4F9D-4534-9B97-E23C3787FEC0}"/>
                </a:ext>
              </a:extLst>
            </p:cNvPr>
            <p:cNvSpPr/>
            <p:nvPr/>
          </p:nvSpPr>
          <p:spPr>
            <a:xfrm>
              <a:off x="7481174" y="1547463"/>
              <a:ext cx="81743" cy="13398"/>
            </a:xfrm>
            <a:custGeom>
              <a:avLst/>
              <a:gdLst/>
              <a:ahLst/>
              <a:cxnLst/>
              <a:rect l="l" t="t" r="r" b="b"/>
              <a:pathLst>
                <a:path w="3673" h="602" extrusionOk="0">
                  <a:moveTo>
                    <a:pt x="397" y="1"/>
                  </a:moveTo>
                  <a:cubicBezTo>
                    <a:pt x="1" y="15"/>
                    <a:pt x="1" y="588"/>
                    <a:pt x="397" y="602"/>
                  </a:cubicBezTo>
                  <a:lnTo>
                    <a:pt x="3276" y="602"/>
                  </a:lnTo>
                  <a:cubicBezTo>
                    <a:pt x="3673" y="588"/>
                    <a:pt x="3673" y="15"/>
                    <a:pt x="3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067;p73">
              <a:extLst>
                <a:ext uri="{FF2B5EF4-FFF2-40B4-BE49-F238E27FC236}">
                  <a16:creationId xmlns:a16="http://schemas.microsoft.com/office/drawing/2014/main" id="{C3FFC628-52DF-4CBE-8073-202B3B534107}"/>
                </a:ext>
              </a:extLst>
            </p:cNvPr>
            <p:cNvSpPr/>
            <p:nvPr/>
          </p:nvSpPr>
          <p:spPr>
            <a:xfrm>
              <a:off x="7441293" y="1232155"/>
              <a:ext cx="161416" cy="146126"/>
            </a:xfrm>
            <a:custGeom>
              <a:avLst/>
              <a:gdLst/>
              <a:ahLst/>
              <a:cxnLst/>
              <a:rect l="l" t="t" r="r" b="b"/>
              <a:pathLst>
                <a:path w="7253" h="6566" extrusionOk="0">
                  <a:moveTo>
                    <a:pt x="3628" y="590"/>
                  </a:moveTo>
                  <a:cubicBezTo>
                    <a:pt x="3682" y="590"/>
                    <a:pt x="3737" y="618"/>
                    <a:pt x="3764" y="674"/>
                  </a:cubicBezTo>
                  <a:lnTo>
                    <a:pt x="4378" y="1918"/>
                  </a:lnTo>
                  <a:cubicBezTo>
                    <a:pt x="4487" y="2140"/>
                    <a:pt x="4700" y="2295"/>
                    <a:pt x="4944" y="2330"/>
                  </a:cubicBezTo>
                  <a:lnTo>
                    <a:pt x="6316" y="2529"/>
                  </a:lnTo>
                  <a:cubicBezTo>
                    <a:pt x="6441" y="2547"/>
                    <a:pt x="6491" y="2701"/>
                    <a:pt x="6401" y="2788"/>
                  </a:cubicBezTo>
                  <a:lnTo>
                    <a:pt x="5408" y="3756"/>
                  </a:lnTo>
                  <a:cubicBezTo>
                    <a:pt x="5230" y="3929"/>
                    <a:pt x="5151" y="4179"/>
                    <a:pt x="5192" y="4423"/>
                  </a:cubicBezTo>
                  <a:lnTo>
                    <a:pt x="5426" y="5789"/>
                  </a:lnTo>
                  <a:cubicBezTo>
                    <a:pt x="5443" y="5887"/>
                    <a:pt x="5364" y="5967"/>
                    <a:pt x="5276" y="5967"/>
                  </a:cubicBezTo>
                  <a:cubicBezTo>
                    <a:pt x="5252" y="5967"/>
                    <a:pt x="5229" y="5962"/>
                    <a:pt x="5206" y="5950"/>
                  </a:cubicBezTo>
                  <a:lnTo>
                    <a:pt x="3979" y="5305"/>
                  </a:lnTo>
                  <a:cubicBezTo>
                    <a:pt x="3861" y="5248"/>
                    <a:pt x="3745" y="5219"/>
                    <a:pt x="3628" y="5219"/>
                  </a:cubicBezTo>
                  <a:cubicBezTo>
                    <a:pt x="3511" y="5219"/>
                    <a:pt x="3395" y="5248"/>
                    <a:pt x="3279" y="5305"/>
                  </a:cubicBezTo>
                  <a:lnTo>
                    <a:pt x="2050" y="5950"/>
                  </a:lnTo>
                  <a:cubicBezTo>
                    <a:pt x="2027" y="5962"/>
                    <a:pt x="2003" y="5967"/>
                    <a:pt x="1980" y="5967"/>
                  </a:cubicBezTo>
                  <a:cubicBezTo>
                    <a:pt x="1892" y="5967"/>
                    <a:pt x="1812" y="5887"/>
                    <a:pt x="1829" y="5789"/>
                  </a:cubicBezTo>
                  <a:lnTo>
                    <a:pt x="2064" y="4423"/>
                  </a:lnTo>
                  <a:cubicBezTo>
                    <a:pt x="2107" y="4179"/>
                    <a:pt x="2025" y="3929"/>
                    <a:pt x="1848" y="3756"/>
                  </a:cubicBezTo>
                  <a:lnTo>
                    <a:pt x="855" y="2788"/>
                  </a:lnTo>
                  <a:cubicBezTo>
                    <a:pt x="794" y="2730"/>
                    <a:pt x="807" y="2659"/>
                    <a:pt x="817" y="2633"/>
                  </a:cubicBezTo>
                  <a:cubicBezTo>
                    <a:pt x="824" y="2606"/>
                    <a:pt x="855" y="2541"/>
                    <a:pt x="939" y="2529"/>
                  </a:cubicBezTo>
                  <a:lnTo>
                    <a:pt x="2312" y="2330"/>
                  </a:lnTo>
                  <a:cubicBezTo>
                    <a:pt x="2557" y="2295"/>
                    <a:pt x="2768" y="2140"/>
                    <a:pt x="2877" y="1918"/>
                  </a:cubicBezTo>
                  <a:lnTo>
                    <a:pt x="3491" y="674"/>
                  </a:lnTo>
                  <a:cubicBezTo>
                    <a:pt x="3519" y="618"/>
                    <a:pt x="3573" y="590"/>
                    <a:pt x="3628" y="590"/>
                  </a:cubicBezTo>
                  <a:close/>
                  <a:moveTo>
                    <a:pt x="3627" y="1"/>
                  </a:moveTo>
                  <a:cubicBezTo>
                    <a:pt x="3357" y="1"/>
                    <a:pt x="3088" y="136"/>
                    <a:pt x="2954" y="409"/>
                  </a:cubicBezTo>
                  <a:lnTo>
                    <a:pt x="2341" y="1653"/>
                  </a:lnTo>
                  <a:cubicBezTo>
                    <a:pt x="2318" y="1697"/>
                    <a:pt x="2275" y="1729"/>
                    <a:pt x="2226" y="1735"/>
                  </a:cubicBezTo>
                  <a:lnTo>
                    <a:pt x="853" y="1936"/>
                  </a:lnTo>
                  <a:cubicBezTo>
                    <a:pt x="256" y="2022"/>
                    <a:pt x="0" y="2793"/>
                    <a:pt x="437" y="3218"/>
                  </a:cubicBezTo>
                  <a:lnTo>
                    <a:pt x="435" y="3218"/>
                  </a:lnTo>
                  <a:lnTo>
                    <a:pt x="1429" y="4187"/>
                  </a:lnTo>
                  <a:cubicBezTo>
                    <a:pt x="1465" y="4222"/>
                    <a:pt x="1482" y="4272"/>
                    <a:pt x="1472" y="4321"/>
                  </a:cubicBezTo>
                  <a:lnTo>
                    <a:pt x="1238" y="5688"/>
                  </a:lnTo>
                  <a:cubicBezTo>
                    <a:pt x="1157" y="6163"/>
                    <a:pt x="1556" y="6565"/>
                    <a:pt x="1995" y="6565"/>
                  </a:cubicBezTo>
                  <a:cubicBezTo>
                    <a:pt x="2106" y="6565"/>
                    <a:pt x="2221" y="6539"/>
                    <a:pt x="2330" y="6482"/>
                  </a:cubicBezTo>
                  <a:lnTo>
                    <a:pt x="3557" y="5835"/>
                  </a:lnTo>
                  <a:cubicBezTo>
                    <a:pt x="3580" y="5824"/>
                    <a:pt x="3604" y="5818"/>
                    <a:pt x="3628" y="5818"/>
                  </a:cubicBezTo>
                  <a:cubicBezTo>
                    <a:pt x="3653" y="5818"/>
                    <a:pt x="3677" y="5824"/>
                    <a:pt x="3698" y="5835"/>
                  </a:cubicBezTo>
                  <a:lnTo>
                    <a:pt x="4927" y="6482"/>
                  </a:lnTo>
                  <a:cubicBezTo>
                    <a:pt x="5037" y="6539"/>
                    <a:pt x="5152" y="6566"/>
                    <a:pt x="5264" y="6566"/>
                  </a:cubicBezTo>
                  <a:cubicBezTo>
                    <a:pt x="5701" y="6566"/>
                    <a:pt x="6099" y="6166"/>
                    <a:pt x="6018" y="5688"/>
                  </a:cubicBezTo>
                  <a:lnTo>
                    <a:pt x="5783" y="4321"/>
                  </a:lnTo>
                  <a:cubicBezTo>
                    <a:pt x="5776" y="4272"/>
                    <a:pt x="5791" y="4222"/>
                    <a:pt x="5828" y="4187"/>
                  </a:cubicBezTo>
                  <a:lnTo>
                    <a:pt x="6820" y="3218"/>
                  </a:lnTo>
                  <a:cubicBezTo>
                    <a:pt x="7252" y="2797"/>
                    <a:pt x="7007" y="2023"/>
                    <a:pt x="6404" y="1936"/>
                  </a:cubicBezTo>
                  <a:lnTo>
                    <a:pt x="5031" y="1735"/>
                  </a:lnTo>
                  <a:cubicBezTo>
                    <a:pt x="4982" y="1729"/>
                    <a:pt x="4939" y="1697"/>
                    <a:pt x="4916" y="1653"/>
                  </a:cubicBezTo>
                  <a:lnTo>
                    <a:pt x="4303" y="409"/>
                  </a:lnTo>
                  <a:cubicBezTo>
                    <a:pt x="4169" y="138"/>
                    <a:pt x="3898" y="1"/>
                    <a:pt x="36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1915;p73">
            <a:extLst>
              <a:ext uri="{FF2B5EF4-FFF2-40B4-BE49-F238E27FC236}">
                <a16:creationId xmlns:a16="http://schemas.microsoft.com/office/drawing/2014/main" id="{F50C85F0-3017-4502-9B0D-84E9EAF54E29}"/>
              </a:ext>
            </a:extLst>
          </p:cNvPr>
          <p:cNvGrpSpPr/>
          <p:nvPr/>
        </p:nvGrpSpPr>
        <p:grpSpPr>
          <a:xfrm>
            <a:off x="6236690" y="2723674"/>
            <a:ext cx="455805" cy="373595"/>
            <a:chOff x="1391605" y="2725220"/>
            <a:chExt cx="455805" cy="373595"/>
          </a:xfrm>
        </p:grpSpPr>
        <p:sp>
          <p:nvSpPr>
            <p:cNvPr id="24" name="Google Shape;1916;p73">
              <a:extLst>
                <a:ext uri="{FF2B5EF4-FFF2-40B4-BE49-F238E27FC236}">
                  <a16:creationId xmlns:a16="http://schemas.microsoft.com/office/drawing/2014/main" id="{0B2F7F28-3748-4AE7-BE27-44AC1FFF6FE7}"/>
                </a:ext>
              </a:extLst>
            </p:cNvPr>
            <p:cNvSpPr/>
            <p:nvPr/>
          </p:nvSpPr>
          <p:spPr>
            <a:xfrm>
              <a:off x="1391605" y="2725220"/>
              <a:ext cx="455805" cy="373595"/>
            </a:xfrm>
            <a:custGeom>
              <a:avLst/>
              <a:gdLst/>
              <a:ahLst/>
              <a:cxnLst/>
              <a:rect l="l" t="t" r="r" b="b"/>
              <a:pathLst>
                <a:path w="20481" h="16787" extrusionOk="0">
                  <a:moveTo>
                    <a:pt x="6580" y="13923"/>
                  </a:moveTo>
                  <a:lnTo>
                    <a:pt x="4317" y="16187"/>
                  </a:lnTo>
                  <a:lnTo>
                    <a:pt x="2902" y="16187"/>
                  </a:lnTo>
                  <a:lnTo>
                    <a:pt x="5166" y="13923"/>
                  </a:lnTo>
                  <a:close/>
                  <a:moveTo>
                    <a:pt x="15315" y="13923"/>
                  </a:moveTo>
                  <a:lnTo>
                    <a:pt x="17579" y="16187"/>
                  </a:lnTo>
                  <a:lnTo>
                    <a:pt x="16162" y="16187"/>
                  </a:lnTo>
                  <a:lnTo>
                    <a:pt x="13901" y="13923"/>
                  </a:lnTo>
                  <a:close/>
                  <a:moveTo>
                    <a:pt x="300" y="0"/>
                  </a:moveTo>
                  <a:cubicBezTo>
                    <a:pt x="135" y="0"/>
                    <a:pt x="0" y="135"/>
                    <a:pt x="0" y="301"/>
                  </a:cubicBezTo>
                  <a:lnTo>
                    <a:pt x="0" y="13623"/>
                  </a:lnTo>
                  <a:cubicBezTo>
                    <a:pt x="0" y="13788"/>
                    <a:pt x="135" y="13923"/>
                    <a:pt x="300" y="13923"/>
                  </a:cubicBezTo>
                  <a:lnTo>
                    <a:pt x="4317" y="13923"/>
                  </a:lnTo>
                  <a:lnTo>
                    <a:pt x="1966" y="16275"/>
                  </a:lnTo>
                  <a:cubicBezTo>
                    <a:pt x="1780" y="16460"/>
                    <a:pt x="1915" y="16786"/>
                    <a:pt x="2177" y="16786"/>
                  </a:cubicBezTo>
                  <a:lnTo>
                    <a:pt x="4441" y="16786"/>
                  </a:lnTo>
                  <a:cubicBezTo>
                    <a:pt x="4521" y="16786"/>
                    <a:pt x="4597" y="16756"/>
                    <a:pt x="4654" y="16699"/>
                  </a:cubicBezTo>
                  <a:lnTo>
                    <a:pt x="7429" y="13923"/>
                  </a:lnTo>
                  <a:lnTo>
                    <a:pt x="13052" y="13923"/>
                  </a:lnTo>
                  <a:lnTo>
                    <a:pt x="15827" y="16699"/>
                  </a:lnTo>
                  <a:cubicBezTo>
                    <a:pt x="15882" y="16754"/>
                    <a:pt x="15959" y="16786"/>
                    <a:pt x="16038" y="16786"/>
                  </a:cubicBezTo>
                  <a:lnTo>
                    <a:pt x="18304" y="16786"/>
                  </a:lnTo>
                  <a:cubicBezTo>
                    <a:pt x="18564" y="16786"/>
                    <a:pt x="18701" y="16460"/>
                    <a:pt x="18515" y="16275"/>
                  </a:cubicBezTo>
                  <a:lnTo>
                    <a:pt x="16164" y="13923"/>
                  </a:lnTo>
                  <a:lnTo>
                    <a:pt x="20181" y="13923"/>
                  </a:lnTo>
                  <a:cubicBezTo>
                    <a:pt x="20346" y="13923"/>
                    <a:pt x="20481" y="13788"/>
                    <a:pt x="20481" y="13623"/>
                  </a:cubicBezTo>
                  <a:lnTo>
                    <a:pt x="20481" y="301"/>
                  </a:lnTo>
                  <a:cubicBezTo>
                    <a:pt x="20481" y="135"/>
                    <a:pt x="20346" y="0"/>
                    <a:pt x="20181" y="0"/>
                  </a:cubicBezTo>
                  <a:lnTo>
                    <a:pt x="5826" y="0"/>
                  </a:lnTo>
                  <a:cubicBezTo>
                    <a:pt x="5439" y="0"/>
                    <a:pt x="5439" y="601"/>
                    <a:pt x="5826" y="601"/>
                  </a:cubicBezTo>
                  <a:lnTo>
                    <a:pt x="19880" y="601"/>
                  </a:lnTo>
                  <a:lnTo>
                    <a:pt x="19880" y="13323"/>
                  </a:lnTo>
                  <a:lnTo>
                    <a:pt x="601" y="13323"/>
                  </a:lnTo>
                  <a:lnTo>
                    <a:pt x="601" y="601"/>
                  </a:lnTo>
                  <a:lnTo>
                    <a:pt x="4231" y="601"/>
                  </a:lnTo>
                  <a:cubicBezTo>
                    <a:pt x="4619" y="601"/>
                    <a:pt x="4619" y="0"/>
                    <a:pt x="42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17;p73">
              <a:extLst>
                <a:ext uri="{FF2B5EF4-FFF2-40B4-BE49-F238E27FC236}">
                  <a16:creationId xmlns:a16="http://schemas.microsoft.com/office/drawing/2014/main" id="{78404C57-6C34-45E6-A80B-DB5F14349D3D}"/>
                </a:ext>
              </a:extLst>
            </p:cNvPr>
            <p:cNvSpPr/>
            <p:nvPr/>
          </p:nvSpPr>
          <p:spPr>
            <a:xfrm>
              <a:off x="1418288" y="2751949"/>
              <a:ext cx="402393" cy="256444"/>
            </a:xfrm>
            <a:custGeom>
              <a:avLst/>
              <a:gdLst/>
              <a:ahLst/>
              <a:cxnLst/>
              <a:rect l="l" t="t" r="r" b="b"/>
              <a:pathLst>
                <a:path w="18081" h="11523" extrusionOk="0">
                  <a:moveTo>
                    <a:pt x="9428" y="2824"/>
                  </a:moveTo>
                  <a:cubicBezTo>
                    <a:pt x="9468" y="2824"/>
                    <a:pt x="9499" y="2856"/>
                    <a:pt x="9499" y="2894"/>
                  </a:cubicBezTo>
                  <a:lnTo>
                    <a:pt x="9499" y="3803"/>
                  </a:lnTo>
                  <a:lnTo>
                    <a:pt x="8521" y="3803"/>
                  </a:lnTo>
                  <a:lnTo>
                    <a:pt x="8521" y="2894"/>
                  </a:lnTo>
                  <a:cubicBezTo>
                    <a:pt x="8521" y="2856"/>
                    <a:pt x="8554" y="2824"/>
                    <a:pt x="8592" y="2824"/>
                  </a:cubicBezTo>
                  <a:close/>
                  <a:moveTo>
                    <a:pt x="7922" y="3786"/>
                  </a:moveTo>
                  <a:lnTo>
                    <a:pt x="7922" y="3803"/>
                  </a:lnTo>
                  <a:cubicBezTo>
                    <a:pt x="7610" y="3820"/>
                    <a:pt x="7307" y="3976"/>
                    <a:pt x="7147" y="4253"/>
                  </a:cubicBezTo>
                  <a:lnTo>
                    <a:pt x="6456" y="4253"/>
                  </a:lnTo>
                  <a:lnTo>
                    <a:pt x="6456" y="3786"/>
                  </a:lnTo>
                  <a:close/>
                  <a:moveTo>
                    <a:pt x="11625" y="3786"/>
                  </a:moveTo>
                  <a:lnTo>
                    <a:pt x="11625" y="4253"/>
                  </a:lnTo>
                  <a:lnTo>
                    <a:pt x="10934" y="4253"/>
                  </a:lnTo>
                  <a:cubicBezTo>
                    <a:pt x="10779" y="3984"/>
                    <a:pt x="10466" y="3801"/>
                    <a:pt x="10154" y="3801"/>
                  </a:cubicBezTo>
                  <a:cubicBezTo>
                    <a:pt x="10136" y="3801"/>
                    <a:pt x="10117" y="3802"/>
                    <a:pt x="10099" y="3803"/>
                  </a:cubicBezTo>
                  <a:lnTo>
                    <a:pt x="10099" y="3786"/>
                  </a:lnTo>
                  <a:close/>
                  <a:moveTo>
                    <a:pt x="10185" y="4402"/>
                  </a:moveTo>
                  <a:cubicBezTo>
                    <a:pt x="10305" y="4417"/>
                    <a:pt x="10404" y="4498"/>
                    <a:pt x="10442" y="4613"/>
                  </a:cubicBezTo>
                  <a:lnTo>
                    <a:pt x="10588" y="5062"/>
                  </a:lnTo>
                  <a:lnTo>
                    <a:pt x="7493" y="5062"/>
                  </a:lnTo>
                  <a:lnTo>
                    <a:pt x="7640" y="4613"/>
                  </a:lnTo>
                  <a:cubicBezTo>
                    <a:pt x="7677" y="4498"/>
                    <a:pt x="7777" y="4417"/>
                    <a:pt x="7896" y="4402"/>
                  </a:cubicBezTo>
                  <a:close/>
                  <a:moveTo>
                    <a:pt x="5677" y="6574"/>
                  </a:moveTo>
                  <a:lnTo>
                    <a:pt x="5989" y="7527"/>
                  </a:lnTo>
                  <a:cubicBezTo>
                    <a:pt x="5979" y="7527"/>
                    <a:pt x="5969" y="7527"/>
                    <a:pt x="5959" y="7527"/>
                  </a:cubicBezTo>
                  <a:cubicBezTo>
                    <a:pt x="5749" y="7527"/>
                    <a:pt x="5540" y="7543"/>
                    <a:pt x="5339" y="7578"/>
                  </a:cubicBezTo>
                  <a:lnTo>
                    <a:pt x="5339" y="6681"/>
                  </a:lnTo>
                  <a:lnTo>
                    <a:pt x="5677" y="6574"/>
                  </a:lnTo>
                  <a:close/>
                  <a:moveTo>
                    <a:pt x="12348" y="6556"/>
                  </a:moveTo>
                  <a:lnTo>
                    <a:pt x="12742" y="6681"/>
                  </a:lnTo>
                  <a:lnTo>
                    <a:pt x="12742" y="7578"/>
                  </a:lnTo>
                  <a:cubicBezTo>
                    <a:pt x="12566" y="7547"/>
                    <a:pt x="12381" y="7533"/>
                    <a:pt x="12193" y="7533"/>
                  </a:cubicBezTo>
                  <a:cubicBezTo>
                    <a:pt x="12137" y="7533"/>
                    <a:pt x="12081" y="7534"/>
                    <a:pt x="12025" y="7536"/>
                  </a:cubicBezTo>
                  <a:lnTo>
                    <a:pt x="12348" y="6556"/>
                  </a:lnTo>
                  <a:close/>
                  <a:moveTo>
                    <a:pt x="6868" y="5663"/>
                  </a:moveTo>
                  <a:lnTo>
                    <a:pt x="7660" y="7893"/>
                  </a:lnTo>
                  <a:cubicBezTo>
                    <a:pt x="7354" y="7751"/>
                    <a:pt x="7003" y="7645"/>
                    <a:pt x="6639" y="7584"/>
                  </a:cubicBezTo>
                  <a:lnTo>
                    <a:pt x="6204" y="6253"/>
                  </a:lnTo>
                  <a:cubicBezTo>
                    <a:pt x="6112" y="5966"/>
                    <a:pt x="6328" y="5663"/>
                    <a:pt x="6629" y="5663"/>
                  </a:cubicBezTo>
                  <a:close/>
                  <a:moveTo>
                    <a:pt x="11391" y="5663"/>
                  </a:moveTo>
                  <a:cubicBezTo>
                    <a:pt x="11691" y="5663"/>
                    <a:pt x="11910" y="5965"/>
                    <a:pt x="11818" y="6251"/>
                  </a:cubicBezTo>
                  <a:lnTo>
                    <a:pt x="11366" y="7621"/>
                  </a:lnTo>
                  <a:cubicBezTo>
                    <a:pt x="11049" y="7686"/>
                    <a:pt x="10744" y="7788"/>
                    <a:pt x="10473" y="7918"/>
                  </a:cubicBezTo>
                  <a:lnTo>
                    <a:pt x="11219" y="5663"/>
                  </a:lnTo>
                  <a:close/>
                  <a:moveTo>
                    <a:pt x="17480" y="600"/>
                  </a:moveTo>
                  <a:lnTo>
                    <a:pt x="17480" y="7968"/>
                  </a:lnTo>
                  <a:lnTo>
                    <a:pt x="15363" y="7968"/>
                  </a:lnTo>
                  <a:lnTo>
                    <a:pt x="15363" y="5909"/>
                  </a:lnTo>
                  <a:cubicBezTo>
                    <a:pt x="15363" y="5442"/>
                    <a:pt x="14983" y="5062"/>
                    <a:pt x="14516" y="5062"/>
                  </a:cubicBezTo>
                  <a:lnTo>
                    <a:pt x="13589" y="5062"/>
                  </a:lnTo>
                  <a:cubicBezTo>
                    <a:pt x="13122" y="5062"/>
                    <a:pt x="12742" y="5442"/>
                    <a:pt x="12742" y="5909"/>
                  </a:cubicBezTo>
                  <a:lnTo>
                    <a:pt x="12742" y="6052"/>
                  </a:lnTo>
                  <a:lnTo>
                    <a:pt x="12428" y="5951"/>
                  </a:lnTo>
                  <a:cubicBezTo>
                    <a:pt x="12350" y="5450"/>
                    <a:pt x="11898" y="5062"/>
                    <a:pt x="11391" y="5062"/>
                  </a:cubicBezTo>
                  <a:lnTo>
                    <a:pt x="11219" y="5062"/>
                  </a:lnTo>
                  <a:lnTo>
                    <a:pt x="11150" y="4852"/>
                  </a:lnTo>
                  <a:lnTo>
                    <a:pt x="11925" y="4852"/>
                  </a:lnTo>
                  <a:cubicBezTo>
                    <a:pt x="12091" y="4852"/>
                    <a:pt x="12224" y="4719"/>
                    <a:pt x="12224" y="4552"/>
                  </a:cubicBezTo>
                  <a:lnTo>
                    <a:pt x="12224" y="3486"/>
                  </a:lnTo>
                  <a:cubicBezTo>
                    <a:pt x="12224" y="3319"/>
                    <a:pt x="12091" y="3186"/>
                    <a:pt x="11925" y="3186"/>
                  </a:cubicBezTo>
                  <a:lnTo>
                    <a:pt x="10098" y="3186"/>
                  </a:lnTo>
                  <a:lnTo>
                    <a:pt x="10098" y="2893"/>
                  </a:lnTo>
                  <a:cubicBezTo>
                    <a:pt x="10098" y="2524"/>
                    <a:pt x="9798" y="2223"/>
                    <a:pt x="9428" y="2223"/>
                  </a:cubicBezTo>
                  <a:lnTo>
                    <a:pt x="8592" y="2223"/>
                  </a:lnTo>
                  <a:cubicBezTo>
                    <a:pt x="8223" y="2223"/>
                    <a:pt x="7921" y="2524"/>
                    <a:pt x="7921" y="2893"/>
                  </a:cubicBezTo>
                  <a:lnTo>
                    <a:pt x="7921" y="3186"/>
                  </a:lnTo>
                  <a:lnTo>
                    <a:pt x="6156" y="3186"/>
                  </a:lnTo>
                  <a:cubicBezTo>
                    <a:pt x="5991" y="3186"/>
                    <a:pt x="5856" y="3319"/>
                    <a:pt x="5856" y="3486"/>
                  </a:cubicBezTo>
                  <a:lnTo>
                    <a:pt x="5856" y="4552"/>
                  </a:lnTo>
                  <a:cubicBezTo>
                    <a:pt x="5856" y="4719"/>
                    <a:pt x="5991" y="4852"/>
                    <a:pt x="6156" y="4852"/>
                  </a:cubicBezTo>
                  <a:lnTo>
                    <a:pt x="6930" y="4852"/>
                  </a:lnTo>
                  <a:lnTo>
                    <a:pt x="6862" y="5062"/>
                  </a:lnTo>
                  <a:lnTo>
                    <a:pt x="6629" y="5062"/>
                  </a:lnTo>
                  <a:cubicBezTo>
                    <a:pt x="6116" y="5062"/>
                    <a:pt x="5658" y="5459"/>
                    <a:pt x="5589" y="5971"/>
                  </a:cubicBezTo>
                  <a:lnTo>
                    <a:pt x="5339" y="6052"/>
                  </a:lnTo>
                  <a:lnTo>
                    <a:pt x="5339" y="5909"/>
                  </a:lnTo>
                  <a:cubicBezTo>
                    <a:pt x="5339" y="5442"/>
                    <a:pt x="4960" y="5062"/>
                    <a:pt x="4492" y="5062"/>
                  </a:cubicBezTo>
                  <a:lnTo>
                    <a:pt x="3567" y="5062"/>
                  </a:lnTo>
                  <a:cubicBezTo>
                    <a:pt x="3100" y="5062"/>
                    <a:pt x="2718" y="5442"/>
                    <a:pt x="2718" y="5909"/>
                  </a:cubicBezTo>
                  <a:lnTo>
                    <a:pt x="2718" y="7968"/>
                  </a:lnTo>
                  <a:lnTo>
                    <a:pt x="601" y="7968"/>
                  </a:lnTo>
                  <a:lnTo>
                    <a:pt x="601" y="600"/>
                  </a:lnTo>
                  <a:close/>
                  <a:moveTo>
                    <a:pt x="4492" y="5663"/>
                  </a:moveTo>
                  <a:cubicBezTo>
                    <a:pt x="4629" y="5663"/>
                    <a:pt x="4739" y="5773"/>
                    <a:pt x="4739" y="5911"/>
                  </a:cubicBezTo>
                  <a:lnTo>
                    <a:pt x="4739" y="7696"/>
                  </a:lnTo>
                  <a:cubicBezTo>
                    <a:pt x="4276" y="7788"/>
                    <a:pt x="3690" y="7902"/>
                    <a:pt x="3319" y="7974"/>
                  </a:cubicBezTo>
                  <a:lnTo>
                    <a:pt x="3319" y="5911"/>
                  </a:lnTo>
                  <a:cubicBezTo>
                    <a:pt x="3319" y="5775"/>
                    <a:pt x="3431" y="5663"/>
                    <a:pt x="3567" y="5663"/>
                  </a:cubicBezTo>
                  <a:close/>
                  <a:moveTo>
                    <a:pt x="14516" y="5663"/>
                  </a:moveTo>
                  <a:cubicBezTo>
                    <a:pt x="14652" y="5663"/>
                    <a:pt x="14763" y="5773"/>
                    <a:pt x="14763" y="5909"/>
                  </a:cubicBezTo>
                  <a:lnTo>
                    <a:pt x="14763" y="7974"/>
                  </a:lnTo>
                  <a:lnTo>
                    <a:pt x="13343" y="7696"/>
                  </a:lnTo>
                  <a:lnTo>
                    <a:pt x="13343" y="5909"/>
                  </a:lnTo>
                  <a:cubicBezTo>
                    <a:pt x="13343" y="5773"/>
                    <a:pt x="13453" y="5663"/>
                    <a:pt x="13591" y="5663"/>
                  </a:cubicBezTo>
                  <a:close/>
                  <a:moveTo>
                    <a:pt x="10586" y="5663"/>
                  </a:moveTo>
                  <a:lnTo>
                    <a:pt x="9528" y="8866"/>
                  </a:lnTo>
                  <a:cubicBezTo>
                    <a:pt x="9457" y="9079"/>
                    <a:pt x="9271" y="9187"/>
                    <a:pt x="9085" y="9187"/>
                  </a:cubicBezTo>
                  <a:cubicBezTo>
                    <a:pt x="8903" y="9187"/>
                    <a:pt x="8720" y="9084"/>
                    <a:pt x="8645" y="8875"/>
                  </a:cubicBezTo>
                  <a:lnTo>
                    <a:pt x="7506" y="5663"/>
                  </a:lnTo>
                  <a:close/>
                  <a:moveTo>
                    <a:pt x="5941" y="8130"/>
                  </a:moveTo>
                  <a:cubicBezTo>
                    <a:pt x="6723" y="8130"/>
                    <a:pt x="7628" y="8391"/>
                    <a:pt x="8007" y="8869"/>
                  </a:cubicBezTo>
                  <a:cubicBezTo>
                    <a:pt x="8066" y="8946"/>
                    <a:pt x="8088" y="9114"/>
                    <a:pt x="8131" y="9203"/>
                  </a:cubicBezTo>
                  <a:lnTo>
                    <a:pt x="3630" y="9203"/>
                  </a:lnTo>
                  <a:cubicBezTo>
                    <a:pt x="3458" y="9203"/>
                    <a:pt x="3319" y="9062"/>
                    <a:pt x="3319" y="8891"/>
                  </a:cubicBezTo>
                  <a:lnTo>
                    <a:pt x="3319" y="8587"/>
                  </a:lnTo>
                  <a:cubicBezTo>
                    <a:pt x="3817" y="8489"/>
                    <a:pt x="4941" y="8269"/>
                    <a:pt x="5381" y="8181"/>
                  </a:cubicBezTo>
                  <a:cubicBezTo>
                    <a:pt x="5553" y="8147"/>
                    <a:pt x="5743" y="8130"/>
                    <a:pt x="5941" y="8130"/>
                  </a:cubicBezTo>
                  <a:close/>
                  <a:moveTo>
                    <a:pt x="12207" y="8135"/>
                  </a:moveTo>
                  <a:cubicBezTo>
                    <a:pt x="12380" y="8135"/>
                    <a:pt x="12547" y="8150"/>
                    <a:pt x="12702" y="8181"/>
                  </a:cubicBezTo>
                  <a:lnTo>
                    <a:pt x="14763" y="8586"/>
                  </a:lnTo>
                  <a:lnTo>
                    <a:pt x="14763" y="8891"/>
                  </a:lnTo>
                  <a:cubicBezTo>
                    <a:pt x="14763" y="9062"/>
                    <a:pt x="14623" y="9203"/>
                    <a:pt x="14453" y="9203"/>
                  </a:cubicBezTo>
                  <a:lnTo>
                    <a:pt x="13295" y="9203"/>
                  </a:lnTo>
                  <a:cubicBezTo>
                    <a:pt x="12906" y="9203"/>
                    <a:pt x="12906" y="9802"/>
                    <a:pt x="13295" y="9802"/>
                  </a:cubicBezTo>
                  <a:lnTo>
                    <a:pt x="14453" y="9802"/>
                  </a:lnTo>
                  <a:cubicBezTo>
                    <a:pt x="14954" y="9802"/>
                    <a:pt x="15363" y="9393"/>
                    <a:pt x="15363" y="8891"/>
                  </a:cubicBezTo>
                  <a:lnTo>
                    <a:pt x="15363" y="8569"/>
                  </a:lnTo>
                  <a:lnTo>
                    <a:pt x="17480" y="8569"/>
                  </a:lnTo>
                  <a:lnTo>
                    <a:pt x="17480" y="10922"/>
                  </a:lnTo>
                  <a:lnTo>
                    <a:pt x="601" y="10922"/>
                  </a:lnTo>
                  <a:lnTo>
                    <a:pt x="601" y="8569"/>
                  </a:lnTo>
                  <a:lnTo>
                    <a:pt x="2720" y="8569"/>
                  </a:lnTo>
                  <a:lnTo>
                    <a:pt x="2720" y="8891"/>
                  </a:lnTo>
                  <a:cubicBezTo>
                    <a:pt x="2720" y="9393"/>
                    <a:pt x="3127" y="9802"/>
                    <a:pt x="3630" y="9802"/>
                  </a:cubicBezTo>
                  <a:lnTo>
                    <a:pt x="11590" y="9802"/>
                  </a:lnTo>
                  <a:cubicBezTo>
                    <a:pt x="11978" y="9802"/>
                    <a:pt x="11978" y="9203"/>
                    <a:pt x="11590" y="9203"/>
                  </a:cubicBezTo>
                  <a:lnTo>
                    <a:pt x="10040" y="9203"/>
                  </a:lnTo>
                  <a:cubicBezTo>
                    <a:pt x="10076" y="9125"/>
                    <a:pt x="10102" y="8944"/>
                    <a:pt x="10161" y="8874"/>
                  </a:cubicBezTo>
                  <a:cubicBezTo>
                    <a:pt x="10505" y="8444"/>
                    <a:pt x="11415" y="8135"/>
                    <a:pt x="12207" y="8135"/>
                  </a:cubicBezTo>
                  <a:close/>
                  <a:moveTo>
                    <a:pt x="301" y="1"/>
                  </a:moveTo>
                  <a:cubicBezTo>
                    <a:pt x="135" y="1"/>
                    <a:pt x="1" y="134"/>
                    <a:pt x="1" y="299"/>
                  </a:cubicBezTo>
                  <a:lnTo>
                    <a:pt x="1" y="11222"/>
                  </a:lnTo>
                  <a:cubicBezTo>
                    <a:pt x="1" y="11388"/>
                    <a:pt x="135" y="11523"/>
                    <a:pt x="301" y="11523"/>
                  </a:cubicBezTo>
                  <a:lnTo>
                    <a:pt x="17781" y="11523"/>
                  </a:lnTo>
                  <a:cubicBezTo>
                    <a:pt x="17946" y="11523"/>
                    <a:pt x="18081" y="11388"/>
                    <a:pt x="18081" y="11222"/>
                  </a:cubicBezTo>
                  <a:lnTo>
                    <a:pt x="18081" y="299"/>
                  </a:lnTo>
                  <a:cubicBezTo>
                    <a:pt x="18081" y="134"/>
                    <a:pt x="17948" y="1"/>
                    <a:pt x="17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18;p73">
              <a:extLst>
                <a:ext uri="{FF2B5EF4-FFF2-40B4-BE49-F238E27FC236}">
                  <a16:creationId xmlns:a16="http://schemas.microsoft.com/office/drawing/2014/main" id="{37164F70-C1AC-4D11-87D9-D15DE117702B}"/>
                </a:ext>
              </a:extLst>
            </p:cNvPr>
            <p:cNvSpPr/>
            <p:nvPr/>
          </p:nvSpPr>
          <p:spPr>
            <a:xfrm>
              <a:off x="1719510" y="2783017"/>
              <a:ext cx="68011" cy="13375"/>
            </a:xfrm>
            <a:custGeom>
              <a:avLst/>
              <a:gdLst/>
              <a:ahLst/>
              <a:cxnLst/>
              <a:rect l="l" t="t" r="r" b="b"/>
              <a:pathLst>
                <a:path w="3056" h="601" extrusionOk="0">
                  <a:moveTo>
                    <a:pt x="399" y="0"/>
                  </a:moveTo>
                  <a:cubicBezTo>
                    <a:pt x="1" y="14"/>
                    <a:pt x="1" y="587"/>
                    <a:pt x="399" y="601"/>
                  </a:cubicBezTo>
                  <a:lnTo>
                    <a:pt x="2659" y="601"/>
                  </a:lnTo>
                  <a:cubicBezTo>
                    <a:pt x="3055" y="587"/>
                    <a:pt x="3055" y="14"/>
                    <a:pt x="2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19;p73">
              <a:extLst>
                <a:ext uri="{FF2B5EF4-FFF2-40B4-BE49-F238E27FC236}">
                  <a16:creationId xmlns:a16="http://schemas.microsoft.com/office/drawing/2014/main" id="{00297BBC-4536-43A3-9B15-0E095593F723}"/>
                </a:ext>
              </a:extLst>
            </p:cNvPr>
            <p:cNvSpPr/>
            <p:nvPr/>
          </p:nvSpPr>
          <p:spPr>
            <a:xfrm>
              <a:off x="1744680" y="2807653"/>
              <a:ext cx="42841" cy="13398"/>
            </a:xfrm>
            <a:custGeom>
              <a:avLst/>
              <a:gdLst/>
              <a:ahLst/>
              <a:cxnLst/>
              <a:rect l="l" t="t" r="r" b="b"/>
              <a:pathLst>
                <a:path w="1925" h="602" extrusionOk="0">
                  <a:moveTo>
                    <a:pt x="397" y="1"/>
                  </a:moveTo>
                  <a:cubicBezTo>
                    <a:pt x="0" y="15"/>
                    <a:pt x="0" y="588"/>
                    <a:pt x="397" y="601"/>
                  </a:cubicBezTo>
                  <a:lnTo>
                    <a:pt x="1528" y="601"/>
                  </a:lnTo>
                  <a:cubicBezTo>
                    <a:pt x="1924" y="588"/>
                    <a:pt x="1924" y="15"/>
                    <a:pt x="15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7" name="Google Shape;1287;p46"/>
          <p:cNvSpPr txBox="1">
            <a:spLocks noGrp="1"/>
          </p:cNvSpPr>
          <p:nvPr>
            <p:ph type="title"/>
          </p:nvPr>
        </p:nvSpPr>
        <p:spPr>
          <a:xfrm>
            <a:off x="706175" y="463300"/>
            <a:ext cx="77316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OBJETIVOS</a:t>
            </a:r>
            <a:endParaRPr u="sng" dirty="0"/>
          </a:p>
        </p:txBody>
      </p:sp>
      <p:sp>
        <p:nvSpPr>
          <p:cNvPr id="1288" name="Google Shape;1288;p46"/>
          <p:cNvSpPr txBox="1">
            <a:spLocks noGrp="1"/>
          </p:cNvSpPr>
          <p:nvPr>
            <p:ph type="subTitle" idx="1"/>
          </p:nvPr>
        </p:nvSpPr>
        <p:spPr>
          <a:xfrm>
            <a:off x="713225" y="1928225"/>
            <a:ext cx="22380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 funcional</a:t>
            </a:r>
            <a:endParaRPr dirty="0"/>
          </a:p>
        </p:txBody>
      </p:sp>
      <p:sp>
        <p:nvSpPr>
          <p:cNvPr id="1289" name="Google Shape;1289;p46"/>
          <p:cNvSpPr txBox="1">
            <a:spLocks noGrp="1"/>
          </p:cNvSpPr>
          <p:nvPr>
            <p:ph type="subTitle" idx="2"/>
          </p:nvPr>
        </p:nvSpPr>
        <p:spPr>
          <a:xfrm>
            <a:off x="713225" y="2234000"/>
            <a:ext cx="22380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Diseñar una aplicación intuitiva y funcional</a:t>
            </a:r>
            <a:endParaRPr dirty="0"/>
          </a:p>
        </p:txBody>
      </p:sp>
      <p:sp>
        <p:nvSpPr>
          <p:cNvPr id="1290" name="Google Shape;1290;p46"/>
          <p:cNvSpPr txBox="1">
            <a:spLocks noGrp="1"/>
          </p:cNvSpPr>
          <p:nvPr>
            <p:ph type="subTitle" idx="3"/>
          </p:nvPr>
        </p:nvSpPr>
        <p:spPr>
          <a:xfrm>
            <a:off x="3453350" y="2571500"/>
            <a:ext cx="22380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TrueSkill</a:t>
            </a:r>
            <a:endParaRPr dirty="0"/>
          </a:p>
        </p:txBody>
      </p:sp>
      <p:sp>
        <p:nvSpPr>
          <p:cNvPr id="1291" name="Google Shape;1291;p46"/>
          <p:cNvSpPr txBox="1">
            <a:spLocks noGrp="1"/>
          </p:cNvSpPr>
          <p:nvPr>
            <p:ph type="subTitle" idx="4"/>
          </p:nvPr>
        </p:nvSpPr>
        <p:spPr>
          <a:xfrm>
            <a:off x="3453353" y="2877238"/>
            <a:ext cx="22380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Integrar un sistema de puntuaci</a:t>
            </a:r>
            <a:r>
              <a:rPr lang="es-ES" dirty="0"/>
              <a:t>ón equitativo</a:t>
            </a:r>
            <a:endParaRPr dirty="0"/>
          </a:p>
        </p:txBody>
      </p:sp>
      <p:sp>
        <p:nvSpPr>
          <p:cNvPr id="1292" name="Google Shape;1292;p46"/>
          <p:cNvSpPr txBox="1">
            <a:spLocks noGrp="1"/>
          </p:cNvSpPr>
          <p:nvPr>
            <p:ph type="subTitle" idx="5"/>
          </p:nvPr>
        </p:nvSpPr>
        <p:spPr>
          <a:xfrm>
            <a:off x="6193475" y="3214575"/>
            <a:ext cx="22380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UI/UX</a:t>
            </a:r>
            <a:endParaRPr dirty="0"/>
          </a:p>
        </p:txBody>
      </p:sp>
      <p:sp>
        <p:nvSpPr>
          <p:cNvPr id="1293" name="Google Shape;1293;p46"/>
          <p:cNvSpPr txBox="1">
            <a:spLocks noGrp="1"/>
          </p:cNvSpPr>
          <p:nvPr>
            <p:ph type="subTitle" idx="6"/>
          </p:nvPr>
        </p:nvSpPr>
        <p:spPr>
          <a:xfrm>
            <a:off x="6193482" y="3520475"/>
            <a:ext cx="22380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Garantizar el </a:t>
            </a:r>
            <a:r>
              <a:rPr lang="es-ES" dirty="0"/>
              <a:t>máximo</a:t>
            </a:r>
            <a:r>
              <a:rPr lang="en" dirty="0"/>
              <a:t> rendimiento junto a una interfaz intuitiva y fluida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1914;p73">
            <a:extLst>
              <a:ext uri="{FF2B5EF4-FFF2-40B4-BE49-F238E27FC236}">
                <a16:creationId xmlns:a16="http://schemas.microsoft.com/office/drawing/2014/main" id="{2690A382-CE6D-4CE4-B2AE-B3D20D870076}"/>
              </a:ext>
            </a:extLst>
          </p:cNvPr>
          <p:cNvSpPr/>
          <p:nvPr/>
        </p:nvSpPr>
        <p:spPr>
          <a:xfrm>
            <a:off x="5046218" y="1590471"/>
            <a:ext cx="457118" cy="455805"/>
          </a:xfrm>
          <a:custGeom>
            <a:avLst/>
            <a:gdLst/>
            <a:ahLst/>
            <a:cxnLst/>
            <a:rect l="l" t="t" r="r" b="b"/>
            <a:pathLst>
              <a:path w="20540" h="20481" extrusionOk="0">
                <a:moveTo>
                  <a:pt x="3202" y="726"/>
                </a:moveTo>
                <a:lnTo>
                  <a:pt x="4346" y="1870"/>
                </a:lnTo>
                <a:lnTo>
                  <a:pt x="2963" y="3255"/>
                </a:lnTo>
                <a:cubicBezTo>
                  <a:pt x="2751" y="3466"/>
                  <a:pt x="2956" y="3767"/>
                  <a:pt x="3186" y="3767"/>
                </a:cubicBezTo>
                <a:cubicBezTo>
                  <a:pt x="3254" y="3767"/>
                  <a:pt x="3325" y="3740"/>
                  <a:pt x="3387" y="3678"/>
                </a:cubicBezTo>
                <a:lnTo>
                  <a:pt x="4567" y="2500"/>
                </a:lnTo>
                <a:lnTo>
                  <a:pt x="4739" y="3584"/>
                </a:lnTo>
                <a:lnTo>
                  <a:pt x="3613" y="4710"/>
                </a:lnTo>
                <a:lnTo>
                  <a:pt x="2203" y="4487"/>
                </a:lnTo>
                <a:cubicBezTo>
                  <a:pt x="2097" y="4470"/>
                  <a:pt x="2002" y="4422"/>
                  <a:pt x="1927" y="4347"/>
                </a:cubicBezTo>
                <a:lnTo>
                  <a:pt x="754" y="3174"/>
                </a:lnTo>
                <a:lnTo>
                  <a:pt x="3202" y="726"/>
                </a:lnTo>
                <a:close/>
                <a:moveTo>
                  <a:pt x="3613" y="15773"/>
                </a:moveTo>
                <a:lnTo>
                  <a:pt x="4739" y="16899"/>
                </a:lnTo>
                <a:lnTo>
                  <a:pt x="4515" y="18310"/>
                </a:lnTo>
                <a:cubicBezTo>
                  <a:pt x="4498" y="18414"/>
                  <a:pt x="4451" y="18509"/>
                  <a:pt x="4376" y="18584"/>
                </a:cubicBezTo>
                <a:lnTo>
                  <a:pt x="3202" y="19757"/>
                </a:lnTo>
                <a:lnTo>
                  <a:pt x="754" y="17309"/>
                </a:lnTo>
                <a:lnTo>
                  <a:pt x="1898" y="16165"/>
                </a:lnTo>
                <a:lnTo>
                  <a:pt x="3283" y="17548"/>
                </a:lnTo>
                <a:cubicBezTo>
                  <a:pt x="3346" y="17611"/>
                  <a:pt x="3416" y="17637"/>
                  <a:pt x="3484" y="17637"/>
                </a:cubicBezTo>
                <a:cubicBezTo>
                  <a:pt x="3714" y="17637"/>
                  <a:pt x="3918" y="17336"/>
                  <a:pt x="3708" y="17124"/>
                </a:cubicBezTo>
                <a:lnTo>
                  <a:pt x="2528" y="15946"/>
                </a:lnTo>
                <a:lnTo>
                  <a:pt x="3613" y="15773"/>
                </a:lnTo>
                <a:close/>
                <a:moveTo>
                  <a:pt x="16927" y="15773"/>
                </a:moveTo>
                <a:lnTo>
                  <a:pt x="18338" y="15996"/>
                </a:lnTo>
                <a:cubicBezTo>
                  <a:pt x="18442" y="16013"/>
                  <a:pt x="18537" y="16061"/>
                  <a:pt x="18612" y="16137"/>
                </a:cubicBezTo>
                <a:lnTo>
                  <a:pt x="19786" y="17309"/>
                </a:lnTo>
                <a:lnTo>
                  <a:pt x="17338" y="19757"/>
                </a:lnTo>
                <a:lnTo>
                  <a:pt x="16193" y="18613"/>
                </a:lnTo>
                <a:lnTo>
                  <a:pt x="17577" y="17230"/>
                </a:lnTo>
                <a:cubicBezTo>
                  <a:pt x="17788" y="17018"/>
                  <a:pt x="17584" y="16716"/>
                  <a:pt x="17354" y="16716"/>
                </a:cubicBezTo>
                <a:cubicBezTo>
                  <a:pt x="17285" y="16716"/>
                  <a:pt x="17215" y="16743"/>
                  <a:pt x="17152" y="16805"/>
                </a:cubicBezTo>
                <a:lnTo>
                  <a:pt x="15974" y="17985"/>
                </a:lnTo>
                <a:lnTo>
                  <a:pt x="15801" y="16899"/>
                </a:lnTo>
                <a:lnTo>
                  <a:pt x="16927" y="15773"/>
                </a:lnTo>
                <a:close/>
                <a:moveTo>
                  <a:pt x="3202" y="1"/>
                </a:moveTo>
                <a:cubicBezTo>
                  <a:pt x="3131" y="1"/>
                  <a:pt x="3060" y="30"/>
                  <a:pt x="2989" y="88"/>
                </a:cubicBezTo>
                <a:lnTo>
                  <a:pt x="118" y="2961"/>
                </a:lnTo>
                <a:cubicBezTo>
                  <a:pt x="0" y="3077"/>
                  <a:pt x="0" y="3267"/>
                  <a:pt x="118" y="3385"/>
                </a:cubicBezTo>
                <a:lnTo>
                  <a:pt x="1503" y="4770"/>
                </a:lnTo>
                <a:cubicBezTo>
                  <a:pt x="1669" y="4935"/>
                  <a:pt x="1877" y="5041"/>
                  <a:pt x="2108" y="5078"/>
                </a:cubicBezTo>
                <a:lnTo>
                  <a:pt x="3576" y="5311"/>
                </a:lnTo>
                <a:cubicBezTo>
                  <a:pt x="5256" y="6938"/>
                  <a:pt x="6821" y="8606"/>
                  <a:pt x="8500" y="10244"/>
                </a:cubicBezTo>
                <a:lnTo>
                  <a:pt x="6287" y="12456"/>
                </a:lnTo>
                <a:cubicBezTo>
                  <a:pt x="6076" y="12668"/>
                  <a:pt x="6280" y="12969"/>
                  <a:pt x="6511" y="12969"/>
                </a:cubicBezTo>
                <a:cubicBezTo>
                  <a:pt x="6579" y="12969"/>
                  <a:pt x="6649" y="12943"/>
                  <a:pt x="6712" y="12880"/>
                </a:cubicBezTo>
                <a:lnTo>
                  <a:pt x="9137" y="10455"/>
                </a:lnTo>
                <a:cubicBezTo>
                  <a:pt x="9255" y="10334"/>
                  <a:pt x="9259" y="10146"/>
                  <a:pt x="9135" y="10025"/>
                </a:cubicBezTo>
                <a:cubicBezTo>
                  <a:pt x="8262" y="9179"/>
                  <a:pt x="7398" y="8301"/>
                  <a:pt x="6563" y="7451"/>
                </a:cubicBezTo>
                <a:cubicBezTo>
                  <a:pt x="5774" y="6650"/>
                  <a:pt x="4962" y="5822"/>
                  <a:pt x="4144" y="5026"/>
                </a:cubicBezTo>
                <a:lnTo>
                  <a:pt x="5059" y="4111"/>
                </a:lnTo>
                <a:lnTo>
                  <a:pt x="10058" y="9110"/>
                </a:lnTo>
                <a:cubicBezTo>
                  <a:pt x="10128" y="9169"/>
                  <a:pt x="10199" y="9199"/>
                  <a:pt x="10269" y="9199"/>
                </a:cubicBezTo>
                <a:cubicBezTo>
                  <a:pt x="10340" y="9199"/>
                  <a:pt x="10411" y="9169"/>
                  <a:pt x="10482" y="9110"/>
                </a:cubicBezTo>
                <a:lnTo>
                  <a:pt x="15481" y="4111"/>
                </a:lnTo>
                <a:lnTo>
                  <a:pt x="16398" y="5030"/>
                </a:lnTo>
                <a:lnTo>
                  <a:pt x="11400" y="10029"/>
                </a:lnTo>
                <a:cubicBezTo>
                  <a:pt x="11283" y="10146"/>
                  <a:pt x="11283" y="10336"/>
                  <a:pt x="11400" y="10452"/>
                </a:cubicBezTo>
                <a:lnTo>
                  <a:pt x="16398" y="15451"/>
                </a:lnTo>
                <a:lnTo>
                  <a:pt x="15481" y="16370"/>
                </a:lnTo>
                <a:lnTo>
                  <a:pt x="10482" y="11371"/>
                </a:lnTo>
                <a:cubicBezTo>
                  <a:pt x="10423" y="11312"/>
                  <a:pt x="10346" y="11283"/>
                  <a:pt x="10269" y="11283"/>
                </a:cubicBezTo>
                <a:cubicBezTo>
                  <a:pt x="10192" y="11283"/>
                  <a:pt x="10116" y="11312"/>
                  <a:pt x="10058" y="11371"/>
                </a:cubicBezTo>
                <a:lnTo>
                  <a:pt x="5059" y="16370"/>
                </a:lnTo>
                <a:lnTo>
                  <a:pt x="4140" y="15451"/>
                </a:lnTo>
                <a:lnTo>
                  <a:pt x="5374" y="14218"/>
                </a:lnTo>
                <a:cubicBezTo>
                  <a:pt x="5585" y="14006"/>
                  <a:pt x="5381" y="13705"/>
                  <a:pt x="5151" y="13705"/>
                </a:cubicBezTo>
                <a:cubicBezTo>
                  <a:pt x="5083" y="13705"/>
                  <a:pt x="5012" y="13731"/>
                  <a:pt x="4950" y="13793"/>
                </a:cubicBezTo>
                <a:lnTo>
                  <a:pt x="3573" y="15171"/>
                </a:lnTo>
                <a:lnTo>
                  <a:pt x="2108" y="15403"/>
                </a:lnTo>
                <a:cubicBezTo>
                  <a:pt x="1877" y="15440"/>
                  <a:pt x="1667" y="15546"/>
                  <a:pt x="1503" y="15711"/>
                </a:cubicBezTo>
                <a:lnTo>
                  <a:pt x="117" y="17096"/>
                </a:lnTo>
                <a:cubicBezTo>
                  <a:pt x="0" y="17214"/>
                  <a:pt x="0" y="17404"/>
                  <a:pt x="117" y="17521"/>
                </a:cubicBezTo>
                <a:lnTo>
                  <a:pt x="2989" y="20393"/>
                </a:lnTo>
                <a:cubicBezTo>
                  <a:pt x="3060" y="20451"/>
                  <a:pt x="3130" y="20480"/>
                  <a:pt x="3201" y="20480"/>
                </a:cubicBezTo>
                <a:cubicBezTo>
                  <a:pt x="3272" y="20480"/>
                  <a:pt x="3343" y="20451"/>
                  <a:pt x="3413" y="20393"/>
                </a:cubicBezTo>
                <a:lnTo>
                  <a:pt x="4798" y="19008"/>
                </a:lnTo>
                <a:cubicBezTo>
                  <a:pt x="4964" y="18843"/>
                  <a:pt x="5071" y="18633"/>
                  <a:pt x="5108" y="18403"/>
                </a:cubicBezTo>
                <a:lnTo>
                  <a:pt x="5339" y="16937"/>
                </a:lnTo>
                <a:lnTo>
                  <a:pt x="10269" y="12007"/>
                </a:lnTo>
                <a:lnTo>
                  <a:pt x="15199" y="16937"/>
                </a:lnTo>
                <a:lnTo>
                  <a:pt x="15432" y="18401"/>
                </a:lnTo>
                <a:cubicBezTo>
                  <a:pt x="15469" y="18633"/>
                  <a:pt x="15574" y="18843"/>
                  <a:pt x="15741" y="19008"/>
                </a:cubicBezTo>
                <a:lnTo>
                  <a:pt x="17126" y="20393"/>
                </a:lnTo>
                <a:cubicBezTo>
                  <a:pt x="17197" y="20451"/>
                  <a:pt x="17267" y="20480"/>
                  <a:pt x="17338" y="20480"/>
                </a:cubicBezTo>
                <a:cubicBezTo>
                  <a:pt x="17408" y="20480"/>
                  <a:pt x="17479" y="20451"/>
                  <a:pt x="17551" y="20393"/>
                </a:cubicBezTo>
                <a:lnTo>
                  <a:pt x="20421" y="17521"/>
                </a:lnTo>
                <a:cubicBezTo>
                  <a:pt x="20539" y="17404"/>
                  <a:pt x="20539" y="17215"/>
                  <a:pt x="20422" y="17097"/>
                </a:cubicBezTo>
                <a:lnTo>
                  <a:pt x="20422" y="17097"/>
                </a:lnTo>
                <a:lnTo>
                  <a:pt x="20423" y="17098"/>
                </a:lnTo>
                <a:lnTo>
                  <a:pt x="20421" y="17096"/>
                </a:lnTo>
                <a:lnTo>
                  <a:pt x="20421" y="17096"/>
                </a:lnTo>
                <a:cubicBezTo>
                  <a:pt x="20422" y="17096"/>
                  <a:pt x="20422" y="17097"/>
                  <a:pt x="20422" y="17097"/>
                </a:cubicBezTo>
                <a:lnTo>
                  <a:pt x="20422" y="17097"/>
                </a:lnTo>
                <a:lnTo>
                  <a:pt x="19037" y="15713"/>
                </a:lnTo>
                <a:cubicBezTo>
                  <a:pt x="18871" y="15547"/>
                  <a:pt x="18663" y="15440"/>
                  <a:pt x="18431" y="15403"/>
                </a:cubicBezTo>
                <a:lnTo>
                  <a:pt x="16967" y="15171"/>
                </a:lnTo>
                <a:lnTo>
                  <a:pt x="12037" y="10241"/>
                </a:lnTo>
                <a:lnTo>
                  <a:pt x="16967" y="5311"/>
                </a:lnTo>
                <a:lnTo>
                  <a:pt x="18431" y="5079"/>
                </a:lnTo>
                <a:cubicBezTo>
                  <a:pt x="18663" y="5043"/>
                  <a:pt x="18871" y="4935"/>
                  <a:pt x="19037" y="4770"/>
                </a:cubicBezTo>
                <a:lnTo>
                  <a:pt x="20423" y="3385"/>
                </a:lnTo>
                <a:cubicBezTo>
                  <a:pt x="20539" y="3244"/>
                  <a:pt x="20539" y="3102"/>
                  <a:pt x="20423" y="2961"/>
                </a:cubicBezTo>
                <a:lnTo>
                  <a:pt x="20009" y="2549"/>
                </a:lnTo>
                <a:cubicBezTo>
                  <a:pt x="19947" y="2486"/>
                  <a:pt x="19876" y="2460"/>
                  <a:pt x="19808" y="2460"/>
                </a:cubicBezTo>
                <a:cubicBezTo>
                  <a:pt x="19578" y="2460"/>
                  <a:pt x="19373" y="2760"/>
                  <a:pt x="19585" y="2971"/>
                </a:cubicBezTo>
                <a:lnTo>
                  <a:pt x="19786" y="3172"/>
                </a:lnTo>
                <a:lnTo>
                  <a:pt x="18641" y="4318"/>
                </a:lnTo>
                <a:lnTo>
                  <a:pt x="17258" y="2935"/>
                </a:lnTo>
                <a:cubicBezTo>
                  <a:pt x="17195" y="2872"/>
                  <a:pt x="17125" y="2846"/>
                  <a:pt x="17057" y="2846"/>
                </a:cubicBezTo>
                <a:cubicBezTo>
                  <a:pt x="16826" y="2846"/>
                  <a:pt x="16622" y="3146"/>
                  <a:pt x="16834" y="3358"/>
                </a:cubicBezTo>
                <a:lnTo>
                  <a:pt x="18013" y="4537"/>
                </a:lnTo>
                <a:lnTo>
                  <a:pt x="16927" y="4710"/>
                </a:lnTo>
                <a:lnTo>
                  <a:pt x="15801" y="3583"/>
                </a:lnTo>
                <a:lnTo>
                  <a:pt x="16025" y="2173"/>
                </a:lnTo>
                <a:cubicBezTo>
                  <a:pt x="16042" y="2069"/>
                  <a:pt x="16091" y="1974"/>
                  <a:pt x="16166" y="1898"/>
                </a:cubicBezTo>
                <a:lnTo>
                  <a:pt x="17338" y="726"/>
                </a:lnTo>
                <a:lnTo>
                  <a:pt x="18459" y="1845"/>
                </a:lnTo>
                <a:cubicBezTo>
                  <a:pt x="18521" y="1908"/>
                  <a:pt x="18592" y="1934"/>
                  <a:pt x="18660" y="1934"/>
                </a:cubicBezTo>
                <a:cubicBezTo>
                  <a:pt x="18890" y="1934"/>
                  <a:pt x="19095" y="1633"/>
                  <a:pt x="18883" y="1421"/>
                </a:cubicBezTo>
                <a:lnTo>
                  <a:pt x="17551" y="88"/>
                </a:lnTo>
                <a:cubicBezTo>
                  <a:pt x="17492" y="30"/>
                  <a:pt x="17415" y="1"/>
                  <a:pt x="17338" y="1"/>
                </a:cubicBezTo>
                <a:cubicBezTo>
                  <a:pt x="17261" y="1"/>
                  <a:pt x="17184" y="30"/>
                  <a:pt x="17126" y="88"/>
                </a:cubicBezTo>
                <a:lnTo>
                  <a:pt x="15741" y="1475"/>
                </a:lnTo>
                <a:cubicBezTo>
                  <a:pt x="15576" y="1639"/>
                  <a:pt x="15469" y="1849"/>
                  <a:pt x="15432" y="2080"/>
                </a:cubicBezTo>
                <a:lnTo>
                  <a:pt x="15199" y="3544"/>
                </a:lnTo>
                <a:lnTo>
                  <a:pt x="10271" y="8474"/>
                </a:lnTo>
                <a:lnTo>
                  <a:pt x="5341" y="3544"/>
                </a:lnTo>
                <a:lnTo>
                  <a:pt x="5108" y="2080"/>
                </a:lnTo>
                <a:cubicBezTo>
                  <a:pt x="5071" y="1849"/>
                  <a:pt x="4964" y="1639"/>
                  <a:pt x="4798" y="1473"/>
                </a:cubicBezTo>
                <a:lnTo>
                  <a:pt x="3413" y="88"/>
                </a:lnTo>
                <a:cubicBezTo>
                  <a:pt x="3343" y="30"/>
                  <a:pt x="3272" y="1"/>
                  <a:pt x="320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2077;p73">
            <a:extLst>
              <a:ext uri="{FF2B5EF4-FFF2-40B4-BE49-F238E27FC236}">
                <a16:creationId xmlns:a16="http://schemas.microsoft.com/office/drawing/2014/main" id="{C150EE68-177E-4B96-94D1-0768AABD4C2C}"/>
              </a:ext>
            </a:extLst>
          </p:cNvPr>
          <p:cNvGrpSpPr/>
          <p:nvPr/>
        </p:nvGrpSpPr>
        <p:grpSpPr>
          <a:xfrm>
            <a:off x="5066090" y="3223715"/>
            <a:ext cx="534387" cy="455782"/>
            <a:chOff x="2044967" y="1957467"/>
            <a:chExt cx="534387" cy="455782"/>
          </a:xfrm>
        </p:grpSpPr>
        <p:sp>
          <p:nvSpPr>
            <p:cNvPr id="37" name="Google Shape;2078;p73">
              <a:extLst>
                <a:ext uri="{FF2B5EF4-FFF2-40B4-BE49-F238E27FC236}">
                  <a16:creationId xmlns:a16="http://schemas.microsoft.com/office/drawing/2014/main" id="{25E46191-2A2C-4B25-9E15-7F26E00991A1}"/>
                </a:ext>
              </a:extLst>
            </p:cNvPr>
            <p:cNvSpPr/>
            <p:nvPr/>
          </p:nvSpPr>
          <p:spPr>
            <a:xfrm>
              <a:off x="2044967" y="1957467"/>
              <a:ext cx="534387" cy="455782"/>
            </a:xfrm>
            <a:custGeom>
              <a:avLst/>
              <a:gdLst/>
              <a:ahLst/>
              <a:cxnLst/>
              <a:rect l="l" t="t" r="r" b="b"/>
              <a:pathLst>
                <a:path w="24012" h="20480" extrusionOk="0">
                  <a:moveTo>
                    <a:pt x="10285" y="600"/>
                  </a:moveTo>
                  <a:lnTo>
                    <a:pt x="9614" y="1271"/>
                  </a:lnTo>
                  <a:cubicBezTo>
                    <a:pt x="9402" y="1483"/>
                    <a:pt x="9607" y="1785"/>
                    <a:pt x="9838" y="1785"/>
                  </a:cubicBezTo>
                  <a:cubicBezTo>
                    <a:pt x="9906" y="1785"/>
                    <a:pt x="9976" y="1758"/>
                    <a:pt x="10038" y="1696"/>
                  </a:cubicBezTo>
                  <a:lnTo>
                    <a:pt x="11105" y="630"/>
                  </a:lnTo>
                  <a:cubicBezTo>
                    <a:pt x="11962" y="695"/>
                    <a:pt x="12797" y="873"/>
                    <a:pt x="13592" y="1157"/>
                  </a:cubicBezTo>
                  <a:lnTo>
                    <a:pt x="12725" y="1561"/>
                  </a:lnTo>
                  <a:cubicBezTo>
                    <a:pt x="12424" y="1702"/>
                    <a:pt x="12583" y="2134"/>
                    <a:pt x="12856" y="2134"/>
                  </a:cubicBezTo>
                  <a:cubicBezTo>
                    <a:pt x="12895" y="2134"/>
                    <a:pt x="12937" y="2125"/>
                    <a:pt x="12980" y="2105"/>
                  </a:cubicBezTo>
                  <a:lnTo>
                    <a:pt x="14352" y="1465"/>
                  </a:lnTo>
                  <a:cubicBezTo>
                    <a:pt x="15118" y="1814"/>
                    <a:pt x="15838" y="2266"/>
                    <a:pt x="16497" y="2813"/>
                  </a:cubicBezTo>
                  <a:lnTo>
                    <a:pt x="15552" y="2895"/>
                  </a:lnTo>
                  <a:cubicBezTo>
                    <a:pt x="15181" y="2928"/>
                    <a:pt x="15232" y="3496"/>
                    <a:pt x="15577" y="3496"/>
                  </a:cubicBezTo>
                  <a:cubicBezTo>
                    <a:pt x="15586" y="3496"/>
                    <a:pt x="15595" y="3495"/>
                    <a:pt x="15604" y="3494"/>
                  </a:cubicBezTo>
                  <a:lnTo>
                    <a:pt x="17105" y="3363"/>
                  </a:lnTo>
                  <a:cubicBezTo>
                    <a:pt x="17712" y="3959"/>
                    <a:pt x="18240" y="4631"/>
                    <a:pt x="18671" y="5365"/>
                  </a:cubicBezTo>
                  <a:lnTo>
                    <a:pt x="17750" y="5117"/>
                  </a:lnTo>
                  <a:cubicBezTo>
                    <a:pt x="17721" y="5109"/>
                    <a:pt x="17693" y="5105"/>
                    <a:pt x="17666" y="5105"/>
                  </a:cubicBezTo>
                  <a:cubicBezTo>
                    <a:pt x="17354" y="5105"/>
                    <a:pt x="17250" y="5604"/>
                    <a:pt x="17594" y="5697"/>
                  </a:cubicBezTo>
                  <a:lnTo>
                    <a:pt x="19057" y="6088"/>
                  </a:lnTo>
                  <a:cubicBezTo>
                    <a:pt x="19422" y="6852"/>
                    <a:pt x="19684" y="7663"/>
                    <a:pt x="19835" y="8502"/>
                  </a:cubicBezTo>
                  <a:lnTo>
                    <a:pt x="19055" y="7955"/>
                  </a:lnTo>
                  <a:cubicBezTo>
                    <a:pt x="18999" y="7916"/>
                    <a:pt x="18942" y="7899"/>
                    <a:pt x="18888" y="7899"/>
                  </a:cubicBezTo>
                  <a:cubicBezTo>
                    <a:pt x="18637" y="7899"/>
                    <a:pt x="18450" y="8264"/>
                    <a:pt x="18711" y="8447"/>
                  </a:cubicBezTo>
                  <a:lnTo>
                    <a:pt x="19947" y="9313"/>
                  </a:lnTo>
                  <a:cubicBezTo>
                    <a:pt x="20027" y="10157"/>
                    <a:pt x="19998" y="11015"/>
                    <a:pt x="19858" y="11851"/>
                  </a:cubicBezTo>
                  <a:lnTo>
                    <a:pt x="19311" y="11070"/>
                  </a:lnTo>
                  <a:cubicBezTo>
                    <a:pt x="19249" y="10981"/>
                    <a:pt x="19165" y="10944"/>
                    <a:pt x="19082" y="10944"/>
                  </a:cubicBezTo>
                  <a:cubicBezTo>
                    <a:pt x="18869" y="10944"/>
                    <a:pt x="18660" y="11187"/>
                    <a:pt x="18820" y="11415"/>
                  </a:cubicBezTo>
                  <a:lnTo>
                    <a:pt x="19688" y="12654"/>
                  </a:lnTo>
                  <a:cubicBezTo>
                    <a:pt x="19477" y="13478"/>
                    <a:pt x="19157" y="14269"/>
                    <a:pt x="18734" y="15007"/>
                  </a:cubicBezTo>
                  <a:lnTo>
                    <a:pt x="18487" y="14085"/>
                  </a:lnTo>
                  <a:cubicBezTo>
                    <a:pt x="18447" y="13935"/>
                    <a:pt x="18330" y="13870"/>
                    <a:pt x="18211" y="13870"/>
                  </a:cubicBezTo>
                  <a:cubicBezTo>
                    <a:pt x="18032" y="13870"/>
                    <a:pt x="17847" y="14016"/>
                    <a:pt x="17908" y="14240"/>
                  </a:cubicBezTo>
                  <a:lnTo>
                    <a:pt x="18299" y="15700"/>
                  </a:lnTo>
                  <a:cubicBezTo>
                    <a:pt x="17968" y="16181"/>
                    <a:pt x="17589" y="16634"/>
                    <a:pt x="17168" y="17055"/>
                  </a:cubicBezTo>
                  <a:cubicBezTo>
                    <a:pt x="16984" y="17239"/>
                    <a:pt x="16794" y="17414"/>
                    <a:pt x="16598" y="17581"/>
                  </a:cubicBezTo>
                  <a:lnTo>
                    <a:pt x="16681" y="16636"/>
                  </a:lnTo>
                  <a:cubicBezTo>
                    <a:pt x="16699" y="16430"/>
                    <a:pt x="16537" y="16319"/>
                    <a:pt x="16377" y="16319"/>
                  </a:cubicBezTo>
                  <a:cubicBezTo>
                    <a:pt x="16238" y="16319"/>
                    <a:pt x="16099" y="16404"/>
                    <a:pt x="16083" y="16584"/>
                  </a:cubicBezTo>
                  <a:lnTo>
                    <a:pt x="15952" y="18088"/>
                  </a:lnTo>
                  <a:cubicBezTo>
                    <a:pt x="15256" y="18586"/>
                    <a:pt x="14502" y="18986"/>
                    <a:pt x="13709" y="19281"/>
                  </a:cubicBezTo>
                  <a:lnTo>
                    <a:pt x="14112" y="18414"/>
                  </a:lnTo>
                  <a:cubicBezTo>
                    <a:pt x="14182" y="18264"/>
                    <a:pt x="14118" y="18086"/>
                    <a:pt x="13968" y="18016"/>
                  </a:cubicBezTo>
                  <a:cubicBezTo>
                    <a:pt x="13926" y="17997"/>
                    <a:pt x="13883" y="17987"/>
                    <a:pt x="13840" y="17987"/>
                  </a:cubicBezTo>
                  <a:cubicBezTo>
                    <a:pt x="13727" y="17987"/>
                    <a:pt x="13619" y="18051"/>
                    <a:pt x="13568" y="18160"/>
                  </a:cubicBezTo>
                  <a:lnTo>
                    <a:pt x="12929" y="19533"/>
                  </a:lnTo>
                  <a:cubicBezTo>
                    <a:pt x="12122" y="19755"/>
                    <a:pt x="11279" y="19873"/>
                    <a:pt x="10418" y="19879"/>
                  </a:cubicBezTo>
                  <a:lnTo>
                    <a:pt x="11089" y="19208"/>
                  </a:lnTo>
                  <a:cubicBezTo>
                    <a:pt x="11301" y="18996"/>
                    <a:pt x="11096" y="18695"/>
                    <a:pt x="10866" y="18695"/>
                  </a:cubicBezTo>
                  <a:cubicBezTo>
                    <a:pt x="10798" y="18695"/>
                    <a:pt x="10727" y="18721"/>
                    <a:pt x="10665" y="18783"/>
                  </a:cubicBezTo>
                  <a:lnTo>
                    <a:pt x="9599" y="19850"/>
                  </a:lnTo>
                  <a:cubicBezTo>
                    <a:pt x="8742" y="19784"/>
                    <a:pt x="7907" y="19606"/>
                    <a:pt x="7112" y="19323"/>
                  </a:cubicBezTo>
                  <a:lnTo>
                    <a:pt x="7978" y="18918"/>
                  </a:lnTo>
                  <a:cubicBezTo>
                    <a:pt x="8283" y="18775"/>
                    <a:pt x="8131" y="18344"/>
                    <a:pt x="7854" y="18344"/>
                  </a:cubicBezTo>
                  <a:cubicBezTo>
                    <a:pt x="7814" y="18344"/>
                    <a:pt x="7770" y="18353"/>
                    <a:pt x="7725" y="18374"/>
                  </a:cubicBezTo>
                  <a:lnTo>
                    <a:pt x="6352" y="19015"/>
                  </a:lnTo>
                  <a:cubicBezTo>
                    <a:pt x="5586" y="18666"/>
                    <a:pt x="4865" y="18214"/>
                    <a:pt x="4206" y="17667"/>
                  </a:cubicBezTo>
                  <a:lnTo>
                    <a:pt x="5153" y="17584"/>
                  </a:lnTo>
                  <a:cubicBezTo>
                    <a:pt x="5529" y="17550"/>
                    <a:pt x="5489" y="16984"/>
                    <a:pt x="5130" y="16984"/>
                  </a:cubicBezTo>
                  <a:cubicBezTo>
                    <a:pt x="5121" y="16984"/>
                    <a:pt x="5111" y="16984"/>
                    <a:pt x="5101" y="16985"/>
                  </a:cubicBezTo>
                  <a:lnTo>
                    <a:pt x="3599" y="17117"/>
                  </a:lnTo>
                  <a:cubicBezTo>
                    <a:pt x="2993" y="16521"/>
                    <a:pt x="2464" y="15848"/>
                    <a:pt x="2032" y="15114"/>
                  </a:cubicBezTo>
                  <a:lnTo>
                    <a:pt x="2032" y="15114"/>
                  </a:lnTo>
                  <a:lnTo>
                    <a:pt x="2954" y="15363"/>
                  </a:lnTo>
                  <a:cubicBezTo>
                    <a:pt x="2982" y="15370"/>
                    <a:pt x="3009" y="15373"/>
                    <a:pt x="3034" y="15373"/>
                  </a:cubicBezTo>
                  <a:cubicBezTo>
                    <a:pt x="3338" y="15373"/>
                    <a:pt x="3451" y="14874"/>
                    <a:pt x="3109" y="14782"/>
                  </a:cubicBezTo>
                  <a:lnTo>
                    <a:pt x="1648" y="14391"/>
                  </a:lnTo>
                  <a:cubicBezTo>
                    <a:pt x="1281" y="13627"/>
                    <a:pt x="1020" y="12816"/>
                    <a:pt x="868" y="11977"/>
                  </a:cubicBezTo>
                  <a:lnTo>
                    <a:pt x="868" y="11977"/>
                  </a:lnTo>
                  <a:lnTo>
                    <a:pt x="1648" y="12524"/>
                  </a:lnTo>
                  <a:cubicBezTo>
                    <a:pt x="1702" y="12561"/>
                    <a:pt x="1757" y="12578"/>
                    <a:pt x="1811" y="12578"/>
                  </a:cubicBezTo>
                  <a:cubicBezTo>
                    <a:pt x="2061" y="12578"/>
                    <a:pt x="2260" y="12219"/>
                    <a:pt x="1992" y="12032"/>
                  </a:cubicBezTo>
                  <a:lnTo>
                    <a:pt x="756" y="11167"/>
                  </a:lnTo>
                  <a:cubicBezTo>
                    <a:pt x="676" y="10322"/>
                    <a:pt x="707" y="9464"/>
                    <a:pt x="846" y="8630"/>
                  </a:cubicBezTo>
                  <a:lnTo>
                    <a:pt x="1392" y="9409"/>
                  </a:lnTo>
                  <a:cubicBezTo>
                    <a:pt x="1457" y="9502"/>
                    <a:pt x="1541" y="9540"/>
                    <a:pt x="1624" y="9540"/>
                  </a:cubicBezTo>
                  <a:cubicBezTo>
                    <a:pt x="1836" y="9540"/>
                    <a:pt x="2039" y="9288"/>
                    <a:pt x="1884" y="9065"/>
                  </a:cubicBezTo>
                  <a:lnTo>
                    <a:pt x="1016" y="7825"/>
                  </a:lnTo>
                  <a:cubicBezTo>
                    <a:pt x="1228" y="7001"/>
                    <a:pt x="1548" y="6211"/>
                    <a:pt x="1969" y="5472"/>
                  </a:cubicBezTo>
                  <a:lnTo>
                    <a:pt x="2216" y="6394"/>
                  </a:lnTo>
                  <a:cubicBezTo>
                    <a:pt x="2256" y="6542"/>
                    <a:pt x="2374" y="6607"/>
                    <a:pt x="2494" y="6607"/>
                  </a:cubicBezTo>
                  <a:cubicBezTo>
                    <a:pt x="2673" y="6607"/>
                    <a:pt x="2856" y="6464"/>
                    <a:pt x="2797" y="6240"/>
                  </a:cubicBezTo>
                  <a:lnTo>
                    <a:pt x="2404" y="4780"/>
                  </a:lnTo>
                  <a:cubicBezTo>
                    <a:pt x="2887" y="4083"/>
                    <a:pt x="3461" y="3448"/>
                    <a:pt x="4105" y="2898"/>
                  </a:cubicBezTo>
                  <a:lnTo>
                    <a:pt x="4105" y="2898"/>
                  </a:lnTo>
                  <a:lnTo>
                    <a:pt x="4022" y="3844"/>
                  </a:lnTo>
                  <a:cubicBezTo>
                    <a:pt x="4005" y="4046"/>
                    <a:pt x="4170" y="4160"/>
                    <a:pt x="4332" y="4160"/>
                  </a:cubicBezTo>
                  <a:cubicBezTo>
                    <a:pt x="4469" y="4160"/>
                    <a:pt x="4604" y="4077"/>
                    <a:pt x="4620" y="3896"/>
                  </a:cubicBezTo>
                  <a:lnTo>
                    <a:pt x="4751" y="2391"/>
                  </a:lnTo>
                  <a:cubicBezTo>
                    <a:pt x="5447" y="1893"/>
                    <a:pt x="6201" y="1494"/>
                    <a:pt x="6996" y="1198"/>
                  </a:cubicBezTo>
                  <a:lnTo>
                    <a:pt x="6996" y="1198"/>
                  </a:lnTo>
                  <a:lnTo>
                    <a:pt x="6591" y="2065"/>
                  </a:lnTo>
                  <a:cubicBezTo>
                    <a:pt x="6485" y="2293"/>
                    <a:pt x="6689" y="2485"/>
                    <a:pt x="6885" y="2485"/>
                  </a:cubicBezTo>
                  <a:cubicBezTo>
                    <a:pt x="6984" y="2485"/>
                    <a:pt x="7081" y="2436"/>
                    <a:pt x="7135" y="2319"/>
                  </a:cubicBezTo>
                  <a:lnTo>
                    <a:pt x="7774" y="947"/>
                  </a:lnTo>
                  <a:cubicBezTo>
                    <a:pt x="8583" y="725"/>
                    <a:pt x="9425" y="607"/>
                    <a:pt x="10285" y="600"/>
                  </a:cubicBezTo>
                  <a:close/>
                  <a:moveTo>
                    <a:pt x="10452" y="1"/>
                  </a:moveTo>
                  <a:cubicBezTo>
                    <a:pt x="5184" y="1"/>
                    <a:pt x="119" y="4085"/>
                    <a:pt x="113" y="10240"/>
                  </a:cubicBezTo>
                  <a:cubicBezTo>
                    <a:pt x="1" y="15679"/>
                    <a:pt x="4736" y="20480"/>
                    <a:pt x="10161" y="20480"/>
                  </a:cubicBezTo>
                  <a:cubicBezTo>
                    <a:pt x="10224" y="20480"/>
                    <a:pt x="10288" y="20479"/>
                    <a:pt x="10352" y="20478"/>
                  </a:cubicBezTo>
                  <a:cubicBezTo>
                    <a:pt x="19440" y="20469"/>
                    <a:pt x="24011" y="9432"/>
                    <a:pt x="17592" y="3000"/>
                  </a:cubicBezTo>
                  <a:cubicBezTo>
                    <a:pt x="15517" y="928"/>
                    <a:pt x="12961" y="1"/>
                    <a:pt x="10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79;p73">
              <a:extLst>
                <a:ext uri="{FF2B5EF4-FFF2-40B4-BE49-F238E27FC236}">
                  <a16:creationId xmlns:a16="http://schemas.microsoft.com/office/drawing/2014/main" id="{E580CAD5-ED39-44F7-A0C5-073E27CE8A7A}"/>
                </a:ext>
              </a:extLst>
            </p:cNvPr>
            <p:cNvSpPr/>
            <p:nvPr/>
          </p:nvSpPr>
          <p:spPr>
            <a:xfrm>
              <a:off x="2086695" y="2046465"/>
              <a:ext cx="372883" cy="277765"/>
            </a:xfrm>
            <a:custGeom>
              <a:avLst/>
              <a:gdLst/>
              <a:ahLst/>
              <a:cxnLst/>
              <a:rect l="l" t="t" r="r" b="b"/>
              <a:pathLst>
                <a:path w="16755" h="12481" extrusionOk="0">
                  <a:moveTo>
                    <a:pt x="8477" y="1"/>
                  </a:moveTo>
                  <a:cubicBezTo>
                    <a:pt x="7616" y="1"/>
                    <a:pt x="6783" y="174"/>
                    <a:pt x="5997" y="516"/>
                  </a:cubicBezTo>
                  <a:cubicBezTo>
                    <a:pt x="5685" y="652"/>
                    <a:pt x="5831" y="1093"/>
                    <a:pt x="6113" y="1093"/>
                  </a:cubicBezTo>
                  <a:cubicBezTo>
                    <a:pt x="6152" y="1093"/>
                    <a:pt x="6193" y="1084"/>
                    <a:pt x="6236" y="1066"/>
                  </a:cubicBezTo>
                  <a:cubicBezTo>
                    <a:pt x="6959" y="742"/>
                    <a:pt x="7707" y="592"/>
                    <a:pt x="8442" y="592"/>
                  </a:cubicBezTo>
                  <a:cubicBezTo>
                    <a:pt x="11411" y="592"/>
                    <a:pt x="14153" y="3034"/>
                    <a:pt x="14117" y="6241"/>
                  </a:cubicBezTo>
                  <a:cubicBezTo>
                    <a:pt x="14117" y="9351"/>
                    <a:pt x="11587" y="11880"/>
                    <a:pt x="8477" y="11880"/>
                  </a:cubicBezTo>
                  <a:cubicBezTo>
                    <a:pt x="3181" y="11875"/>
                    <a:pt x="816" y="5142"/>
                    <a:pt x="4957" y="1838"/>
                  </a:cubicBezTo>
                  <a:cubicBezTo>
                    <a:pt x="5201" y="1643"/>
                    <a:pt x="5006" y="1302"/>
                    <a:pt x="4763" y="1302"/>
                  </a:cubicBezTo>
                  <a:cubicBezTo>
                    <a:pt x="4703" y="1302"/>
                    <a:pt x="4641" y="1323"/>
                    <a:pt x="4582" y="1371"/>
                  </a:cubicBezTo>
                  <a:cubicBezTo>
                    <a:pt x="1" y="5026"/>
                    <a:pt x="2619" y="12476"/>
                    <a:pt x="8477" y="12480"/>
                  </a:cubicBezTo>
                  <a:cubicBezTo>
                    <a:pt x="16755" y="12137"/>
                    <a:pt x="16752" y="343"/>
                    <a:pt x="8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80;p73">
              <a:extLst>
                <a:ext uri="{FF2B5EF4-FFF2-40B4-BE49-F238E27FC236}">
                  <a16:creationId xmlns:a16="http://schemas.microsoft.com/office/drawing/2014/main" id="{C6EA098F-2563-4FD8-9162-FDB410988A4B}"/>
                </a:ext>
              </a:extLst>
            </p:cNvPr>
            <p:cNvSpPr/>
            <p:nvPr/>
          </p:nvSpPr>
          <p:spPr>
            <a:xfrm>
              <a:off x="2339512" y="2139580"/>
              <a:ext cx="50652" cy="91579"/>
            </a:xfrm>
            <a:custGeom>
              <a:avLst/>
              <a:gdLst/>
              <a:ahLst/>
              <a:cxnLst/>
              <a:rect l="l" t="t" r="r" b="b"/>
              <a:pathLst>
                <a:path w="2276" h="4115" extrusionOk="0">
                  <a:moveTo>
                    <a:pt x="1361" y="750"/>
                  </a:moveTo>
                  <a:lnTo>
                    <a:pt x="1361" y="750"/>
                  </a:lnTo>
                  <a:cubicBezTo>
                    <a:pt x="1621" y="1589"/>
                    <a:pt x="1621" y="2525"/>
                    <a:pt x="1359" y="3365"/>
                  </a:cubicBezTo>
                  <a:cubicBezTo>
                    <a:pt x="875" y="3019"/>
                    <a:pt x="603" y="2558"/>
                    <a:pt x="603" y="2064"/>
                  </a:cubicBezTo>
                  <a:cubicBezTo>
                    <a:pt x="601" y="1566"/>
                    <a:pt x="874" y="1101"/>
                    <a:pt x="1361" y="750"/>
                  </a:cubicBezTo>
                  <a:close/>
                  <a:moveTo>
                    <a:pt x="1530" y="1"/>
                  </a:moveTo>
                  <a:cubicBezTo>
                    <a:pt x="1483" y="1"/>
                    <a:pt x="1432" y="12"/>
                    <a:pt x="1376" y="34"/>
                  </a:cubicBezTo>
                  <a:cubicBezTo>
                    <a:pt x="501" y="505"/>
                    <a:pt x="0" y="1245"/>
                    <a:pt x="2" y="2066"/>
                  </a:cubicBezTo>
                  <a:cubicBezTo>
                    <a:pt x="4" y="2881"/>
                    <a:pt x="506" y="3616"/>
                    <a:pt x="1378" y="4079"/>
                  </a:cubicBezTo>
                  <a:cubicBezTo>
                    <a:pt x="1422" y="4102"/>
                    <a:pt x="1470" y="4114"/>
                    <a:pt x="1519" y="4114"/>
                  </a:cubicBezTo>
                  <a:cubicBezTo>
                    <a:pt x="1643" y="4113"/>
                    <a:pt x="1735" y="4050"/>
                    <a:pt x="1797" y="3926"/>
                  </a:cubicBezTo>
                  <a:cubicBezTo>
                    <a:pt x="2275" y="2743"/>
                    <a:pt x="2275" y="1369"/>
                    <a:pt x="1797" y="186"/>
                  </a:cubicBezTo>
                  <a:cubicBezTo>
                    <a:pt x="1731" y="63"/>
                    <a:pt x="1642" y="1"/>
                    <a:pt x="1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081;p73">
              <a:extLst>
                <a:ext uri="{FF2B5EF4-FFF2-40B4-BE49-F238E27FC236}">
                  <a16:creationId xmlns:a16="http://schemas.microsoft.com/office/drawing/2014/main" id="{0AFFE7C3-08A6-4F76-9E3A-B4ECAFFF360E}"/>
                </a:ext>
              </a:extLst>
            </p:cNvPr>
            <p:cNvSpPr/>
            <p:nvPr/>
          </p:nvSpPr>
          <p:spPr>
            <a:xfrm>
              <a:off x="2184973" y="2074328"/>
              <a:ext cx="82544" cy="61335"/>
            </a:xfrm>
            <a:custGeom>
              <a:avLst/>
              <a:gdLst/>
              <a:ahLst/>
              <a:cxnLst/>
              <a:rect l="l" t="t" r="r" b="b"/>
              <a:pathLst>
                <a:path w="3709" h="2756" extrusionOk="0">
                  <a:moveTo>
                    <a:pt x="3069" y="661"/>
                  </a:moveTo>
                  <a:cubicBezTo>
                    <a:pt x="2977" y="1577"/>
                    <a:pt x="2364" y="2159"/>
                    <a:pt x="1591" y="2159"/>
                  </a:cubicBezTo>
                  <a:cubicBezTo>
                    <a:pt x="1343" y="2159"/>
                    <a:pt x="1078" y="2099"/>
                    <a:pt x="809" y="1971"/>
                  </a:cubicBezTo>
                  <a:cubicBezTo>
                    <a:pt x="1414" y="1323"/>
                    <a:pt x="2209" y="860"/>
                    <a:pt x="3069" y="661"/>
                  </a:cubicBezTo>
                  <a:close/>
                  <a:moveTo>
                    <a:pt x="3357" y="0"/>
                  </a:moveTo>
                  <a:cubicBezTo>
                    <a:pt x="3352" y="0"/>
                    <a:pt x="3346" y="0"/>
                    <a:pt x="3340" y="1"/>
                  </a:cubicBezTo>
                  <a:cubicBezTo>
                    <a:pt x="2079" y="181"/>
                    <a:pt x="899" y="863"/>
                    <a:pt x="104" y="1870"/>
                  </a:cubicBezTo>
                  <a:cubicBezTo>
                    <a:pt x="0" y="2038"/>
                    <a:pt x="25" y="2185"/>
                    <a:pt x="179" y="2309"/>
                  </a:cubicBezTo>
                  <a:cubicBezTo>
                    <a:pt x="611" y="2582"/>
                    <a:pt x="1114" y="2756"/>
                    <a:pt x="1615" y="2756"/>
                  </a:cubicBezTo>
                  <a:cubicBezTo>
                    <a:pt x="1948" y="2756"/>
                    <a:pt x="2281" y="2679"/>
                    <a:pt x="2589" y="2504"/>
                  </a:cubicBezTo>
                  <a:cubicBezTo>
                    <a:pt x="3300" y="2099"/>
                    <a:pt x="3709" y="1272"/>
                    <a:pt x="3683" y="289"/>
                  </a:cubicBezTo>
                  <a:cubicBezTo>
                    <a:pt x="3656" y="97"/>
                    <a:pt x="3547" y="0"/>
                    <a:pt x="3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082;p73">
              <a:extLst>
                <a:ext uri="{FF2B5EF4-FFF2-40B4-BE49-F238E27FC236}">
                  <a16:creationId xmlns:a16="http://schemas.microsoft.com/office/drawing/2014/main" id="{25D32EDC-F181-40AA-A6AA-E54A71531314}"/>
                </a:ext>
              </a:extLst>
            </p:cNvPr>
            <p:cNvSpPr/>
            <p:nvPr/>
          </p:nvSpPr>
          <p:spPr>
            <a:xfrm>
              <a:off x="2160559" y="2139580"/>
              <a:ext cx="50652" cy="91535"/>
            </a:xfrm>
            <a:custGeom>
              <a:avLst/>
              <a:gdLst/>
              <a:ahLst/>
              <a:cxnLst/>
              <a:rect l="l" t="t" r="r" b="b"/>
              <a:pathLst>
                <a:path w="2276" h="4113" extrusionOk="0">
                  <a:moveTo>
                    <a:pt x="915" y="748"/>
                  </a:moveTo>
                  <a:cubicBezTo>
                    <a:pt x="1400" y="1095"/>
                    <a:pt x="1672" y="1556"/>
                    <a:pt x="1673" y="2049"/>
                  </a:cubicBezTo>
                  <a:cubicBezTo>
                    <a:pt x="1675" y="2547"/>
                    <a:pt x="1402" y="3013"/>
                    <a:pt x="915" y="3363"/>
                  </a:cubicBezTo>
                  <a:cubicBezTo>
                    <a:pt x="653" y="2524"/>
                    <a:pt x="653" y="1586"/>
                    <a:pt x="915" y="748"/>
                  </a:cubicBezTo>
                  <a:close/>
                  <a:moveTo>
                    <a:pt x="746" y="1"/>
                  </a:moveTo>
                  <a:cubicBezTo>
                    <a:pt x="634" y="1"/>
                    <a:pt x="544" y="63"/>
                    <a:pt x="478" y="186"/>
                  </a:cubicBezTo>
                  <a:cubicBezTo>
                    <a:pt x="0" y="1369"/>
                    <a:pt x="0" y="2743"/>
                    <a:pt x="478" y="3926"/>
                  </a:cubicBezTo>
                  <a:cubicBezTo>
                    <a:pt x="526" y="4046"/>
                    <a:pt x="643" y="4113"/>
                    <a:pt x="761" y="4113"/>
                  </a:cubicBezTo>
                  <a:cubicBezTo>
                    <a:pt x="808" y="4113"/>
                    <a:pt x="856" y="4102"/>
                    <a:pt x="899" y="4079"/>
                  </a:cubicBezTo>
                  <a:cubicBezTo>
                    <a:pt x="1774" y="3609"/>
                    <a:pt x="2275" y="2869"/>
                    <a:pt x="2274" y="2047"/>
                  </a:cubicBezTo>
                  <a:cubicBezTo>
                    <a:pt x="2272" y="1231"/>
                    <a:pt x="1770" y="497"/>
                    <a:pt x="898" y="33"/>
                  </a:cubicBezTo>
                  <a:cubicBezTo>
                    <a:pt x="843" y="11"/>
                    <a:pt x="793" y="1"/>
                    <a:pt x="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083;p73">
              <a:extLst>
                <a:ext uri="{FF2B5EF4-FFF2-40B4-BE49-F238E27FC236}">
                  <a16:creationId xmlns:a16="http://schemas.microsoft.com/office/drawing/2014/main" id="{B66303E5-C96F-4262-9EE8-78AC355CF7F9}"/>
                </a:ext>
              </a:extLst>
            </p:cNvPr>
            <p:cNvSpPr/>
            <p:nvPr/>
          </p:nvSpPr>
          <p:spPr>
            <a:xfrm>
              <a:off x="2283185" y="2234943"/>
              <a:ext cx="82566" cy="61491"/>
            </a:xfrm>
            <a:custGeom>
              <a:avLst/>
              <a:gdLst/>
              <a:ahLst/>
              <a:cxnLst/>
              <a:rect l="l" t="t" r="r" b="b"/>
              <a:pathLst>
                <a:path w="3710" h="2763" extrusionOk="0">
                  <a:moveTo>
                    <a:pt x="2100" y="605"/>
                  </a:moveTo>
                  <a:cubicBezTo>
                    <a:pt x="2375" y="605"/>
                    <a:pt x="2652" y="675"/>
                    <a:pt x="2901" y="790"/>
                  </a:cubicBezTo>
                  <a:cubicBezTo>
                    <a:pt x="2296" y="1438"/>
                    <a:pt x="1500" y="1899"/>
                    <a:pt x="641" y="2098"/>
                  </a:cubicBezTo>
                  <a:cubicBezTo>
                    <a:pt x="707" y="1504"/>
                    <a:pt x="984" y="1024"/>
                    <a:pt x="1416" y="777"/>
                  </a:cubicBezTo>
                  <a:cubicBezTo>
                    <a:pt x="1629" y="657"/>
                    <a:pt x="1863" y="605"/>
                    <a:pt x="2100" y="605"/>
                  </a:cubicBezTo>
                  <a:close/>
                  <a:moveTo>
                    <a:pt x="2104" y="0"/>
                  </a:moveTo>
                  <a:cubicBezTo>
                    <a:pt x="1756" y="0"/>
                    <a:pt x="1422" y="85"/>
                    <a:pt x="1121" y="257"/>
                  </a:cubicBezTo>
                  <a:cubicBezTo>
                    <a:pt x="410" y="661"/>
                    <a:pt x="1" y="1488"/>
                    <a:pt x="27" y="2470"/>
                  </a:cubicBezTo>
                  <a:cubicBezTo>
                    <a:pt x="31" y="2627"/>
                    <a:pt x="183" y="2762"/>
                    <a:pt x="335" y="2762"/>
                  </a:cubicBezTo>
                  <a:cubicBezTo>
                    <a:pt x="347" y="2762"/>
                    <a:pt x="358" y="2761"/>
                    <a:pt x="370" y="2760"/>
                  </a:cubicBezTo>
                  <a:cubicBezTo>
                    <a:pt x="1631" y="2577"/>
                    <a:pt x="2809" y="1897"/>
                    <a:pt x="3604" y="889"/>
                  </a:cubicBezTo>
                  <a:cubicBezTo>
                    <a:pt x="3710" y="721"/>
                    <a:pt x="3685" y="575"/>
                    <a:pt x="3530" y="451"/>
                  </a:cubicBezTo>
                  <a:cubicBezTo>
                    <a:pt x="3057" y="152"/>
                    <a:pt x="2568" y="0"/>
                    <a:pt x="2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084;p73">
              <a:extLst>
                <a:ext uri="{FF2B5EF4-FFF2-40B4-BE49-F238E27FC236}">
                  <a16:creationId xmlns:a16="http://schemas.microsoft.com/office/drawing/2014/main" id="{C447841A-3411-4ECC-8B1C-B75CFE0A6A98}"/>
                </a:ext>
              </a:extLst>
            </p:cNvPr>
            <p:cNvSpPr/>
            <p:nvPr/>
          </p:nvSpPr>
          <p:spPr>
            <a:xfrm>
              <a:off x="2283029" y="2074328"/>
              <a:ext cx="82722" cy="61224"/>
            </a:xfrm>
            <a:custGeom>
              <a:avLst/>
              <a:gdLst/>
              <a:ahLst/>
              <a:cxnLst/>
              <a:rect l="l" t="t" r="r" b="b"/>
              <a:pathLst>
                <a:path w="3717" h="2751" extrusionOk="0">
                  <a:moveTo>
                    <a:pt x="643" y="661"/>
                  </a:moveTo>
                  <a:lnTo>
                    <a:pt x="643" y="661"/>
                  </a:lnTo>
                  <a:cubicBezTo>
                    <a:pt x="1503" y="858"/>
                    <a:pt x="2301" y="1320"/>
                    <a:pt x="2906" y="1969"/>
                  </a:cubicBezTo>
                  <a:cubicBezTo>
                    <a:pt x="2635" y="2092"/>
                    <a:pt x="2366" y="2154"/>
                    <a:pt x="2111" y="2154"/>
                  </a:cubicBezTo>
                  <a:cubicBezTo>
                    <a:pt x="1856" y="2154"/>
                    <a:pt x="1616" y="2092"/>
                    <a:pt x="1402" y="1969"/>
                  </a:cubicBezTo>
                  <a:cubicBezTo>
                    <a:pt x="970" y="1719"/>
                    <a:pt x="703" y="1252"/>
                    <a:pt x="643" y="661"/>
                  </a:cubicBezTo>
                  <a:close/>
                  <a:moveTo>
                    <a:pt x="359" y="0"/>
                  </a:moveTo>
                  <a:cubicBezTo>
                    <a:pt x="171" y="0"/>
                    <a:pt x="62" y="95"/>
                    <a:pt x="34" y="287"/>
                  </a:cubicBezTo>
                  <a:cubicBezTo>
                    <a:pt x="0" y="1260"/>
                    <a:pt x="398" y="2083"/>
                    <a:pt x="1101" y="2488"/>
                  </a:cubicBezTo>
                  <a:cubicBezTo>
                    <a:pt x="1417" y="2670"/>
                    <a:pt x="1759" y="2750"/>
                    <a:pt x="2101" y="2750"/>
                  </a:cubicBezTo>
                  <a:cubicBezTo>
                    <a:pt x="2600" y="2750"/>
                    <a:pt x="3103" y="2581"/>
                    <a:pt x="3534" y="2311"/>
                  </a:cubicBezTo>
                  <a:cubicBezTo>
                    <a:pt x="3692" y="2187"/>
                    <a:pt x="3717" y="2040"/>
                    <a:pt x="3611" y="1870"/>
                  </a:cubicBezTo>
                  <a:cubicBezTo>
                    <a:pt x="2816" y="863"/>
                    <a:pt x="1638" y="181"/>
                    <a:pt x="377" y="1"/>
                  </a:cubicBezTo>
                  <a:cubicBezTo>
                    <a:pt x="371" y="0"/>
                    <a:pt x="365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085;p73">
              <a:extLst>
                <a:ext uri="{FF2B5EF4-FFF2-40B4-BE49-F238E27FC236}">
                  <a16:creationId xmlns:a16="http://schemas.microsoft.com/office/drawing/2014/main" id="{4C46A040-8389-412C-94E0-F137D006BD84}"/>
                </a:ext>
              </a:extLst>
            </p:cNvPr>
            <p:cNvSpPr/>
            <p:nvPr/>
          </p:nvSpPr>
          <p:spPr>
            <a:xfrm>
              <a:off x="2184973" y="2235054"/>
              <a:ext cx="82722" cy="61379"/>
            </a:xfrm>
            <a:custGeom>
              <a:avLst/>
              <a:gdLst/>
              <a:ahLst/>
              <a:cxnLst/>
              <a:rect l="l" t="t" r="r" b="b"/>
              <a:pathLst>
                <a:path w="3717" h="2758" extrusionOk="0">
                  <a:moveTo>
                    <a:pt x="1607" y="601"/>
                  </a:moveTo>
                  <a:cubicBezTo>
                    <a:pt x="1861" y="601"/>
                    <a:pt x="2101" y="662"/>
                    <a:pt x="2315" y="786"/>
                  </a:cubicBezTo>
                  <a:cubicBezTo>
                    <a:pt x="2747" y="1036"/>
                    <a:pt x="3013" y="1503"/>
                    <a:pt x="3072" y="2094"/>
                  </a:cubicBezTo>
                  <a:cubicBezTo>
                    <a:pt x="2214" y="1895"/>
                    <a:pt x="1416" y="1434"/>
                    <a:pt x="810" y="786"/>
                  </a:cubicBezTo>
                  <a:cubicBezTo>
                    <a:pt x="1082" y="663"/>
                    <a:pt x="1351" y="601"/>
                    <a:pt x="1607" y="601"/>
                  </a:cubicBezTo>
                  <a:close/>
                  <a:moveTo>
                    <a:pt x="1607" y="1"/>
                  </a:moveTo>
                  <a:cubicBezTo>
                    <a:pt x="1142" y="1"/>
                    <a:pt x="653" y="149"/>
                    <a:pt x="181" y="445"/>
                  </a:cubicBezTo>
                  <a:cubicBezTo>
                    <a:pt x="25" y="569"/>
                    <a:pt x="0" y="716"/>
                    <a:pt x="106" y="884"/>
                  </a:cubicBezTo>
                  <a:cubicBezTo>
                    <a:pt x="901" y="1891"/>
                    <a:pt x="2079" y="2572"/>
                    <a:pt x="3340" y="2755"/>
                  </a:cubicBezTo>
                  <a:cubicBezTo>
                    <a:pt x="3351" y="2756"/>
                    <a:pt x="3363" y="2757"/>
                    <a:pt x="3374" y="2757"/>
                  </a:cubicBezTo>
                  <a:cubicBezTo>
                    <a:pt x="3525" y="2757"/>
                    <a:pt x="3677" y="2623"/>
                    <a:pt x="3683" y="2468"/>
                  </a:cubicBezTo>
                  <a:cubicBezTo>
                    <a:pt x="3717" y="1495"/>
                    <a:pt x="3318" y="673"/>
                    <a:pt x="2615" y="267"/>
                  </a:cubicBezTo>
                  <a:cubicBezTo>
                    <a:pt x="2307" y="89"/>
                    <a:pt x="1964" y="1"/>
                    <a:pt x="1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086;p73">
              <a:extLst>
                <a:ext uri="{FF2B5EF4-FFF2-40B4-BE49-F238E27FC236}">
                  <a16:creationId xmlns:a16="http://schemas.microsoft.com/office/drawing/2014/main" id="{0C290D85-AC07-4AC3-8C77-CB4FB9CBF591}"/>
                </a:ext>
              </a:extLst>
            </p:cNvPr>
            <p:cNvSpPr/>
            <p:nvPr/>
          </p:nvSpPr>
          <p:spPr>
            <a:xfrm>
              <a:off x="2225233" y="2135485"/>
              <a:ext cx="113256" cy="99769"/>
            </a:xfrm>
            <a:custGeom>
              <a:avLst/>
              <a:gdLst/>
              <a:ahLst/>
              <a:cxnLst/>
              <a:rect l="l" t="t" r="r" b="b"/>
              <a:pathLst>
                <a:path w="5089" h="4483" extrusionOk="0">
                  <a:moveTo>
                    <a:pt x="2272" y="1"/>
                  </a:moveTo>
                  <a:cubicBezTo>
                    <a:pt x="2266" y="1"/>
                    <a:pt x="2259" y="1"/>
                    <a:pt x="2252" y="1"/>
                  </a:cubicBezTo>
                  <a:cubicBezTo>
                    <a:pt x="1018" y="1"/>
                    <a:pt x="13" y="1006"/>
                    <a:pt x="13" y="2241"/>
                  </a:cubicBezTo>
                  <a:cubicBezTo>
                    <a:pt x="0" y="3481"/>
                    <a:pt x="1051" y="4483"/>
                    <a:pt x="2248" y="4483"/>
                  </a:cubicBezTo>
                  <a:cubicBezTo>
                    <a:pt x="2383" y="4483"/>
                    <a:pt x="2519" y="4470"/>
                    <a:pt x="2657" y="4444"/>
                  </a:cubicBezTo>
                  <a:cubicBezTo>
                    <a:pt x="3026" y="4362"/>
                    <a:pt x="2950" y="3848"/>
                    <a:pt x="2602" y="3848"/>
                  </a:cubicBezTo>
                  <a:cubicBezTo>
                    <a:pt x="2585" y="3848"/>
                    <a:pt x="2567" y="3850"/>
                    <a:pt x="2548" y="3852"/>
                  </a:cubicBezTo>
                  <a:cubicBezTo>
                    <a:pt x="2447" y="3872"/>
                    <a:pt x="2346" y="3881"/>
                    <a:pt x="2247" y="3881"/>
                  </a:cubicBezTo>
                  <a:cubicBezTo>
                    <a:pt x="1372" y="3881"/>
                    <a:pt x="603" y="3149"/>
                    <a:pt x="613" y="2241"/>
                  </a:cubicBezTo>
                  <a:cubicBezTo>
                    <a:pt x="613" y="1337"/>
                    <a:pt x="1348" y="600"/>
                    <a:pt x="2252" y="600"/>
                  </a:cubicBezTo>
                  <a:cubicBezTo>
                    <a:pt x="2257" y="600"/>
                    <a:pt x="2262" y="600"/>
                    <a:pt x="2266" y="600"/>
                  </a:cubicBezTo>
                  <a:cubicBezTo>
                    <a:pt x="3534" y="600"/>
                    <a:pt x="4329" y="2047"/>
                    <a:pt x="3637" y="3115"/>
                  </a:cubicBezTo>
                  <a:cubicBezTo>
                    <a:pt x="3550" y="3255"/>
                    <a:pt x="3591" y="3440"/>
                    <a:pt x="3731" y="3529"/>
                  </a:cubicBezTo>
                  <a:cubicBezTo>
                    <a:pt x="3780" y="3561"/>
                    <a:pt x="3836" y="3576"/>
                    <a:pt x="3891" y="3576"/>
                  </a:cubicBezTo>
                  <a:cubicBezTo>
                    <a:pt x="3990" y="3576"/>
                    <a:pt x="4087" y="3527"/>
                    <a:pt x="4144" y="3437"/>
                  </a:cubicBezTo>
                  <a:cubicBezTo>
                    <a:pt x="5089" y="1978"/>
                    <a:pt x="4004" y="1"/>
                    <a:pt x="2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107;p73">
            <a:extLst>
              <a:ext uri="{FF2B5EF4-FFF2-40B4-BE49-F238E27FC236}">
                <a16:creationId xmlns:a16="http://schemas.microsoft.com/office/drawing/2014/main" id="{DA8C22E5-D5B7-4EF5-B787-2D918ADA7EA7}"/>
              </a:ext>
            </a:extLst>
          </p:cNvPr>
          <p:cNvGrpSpPr/>
          <p:nvPr/>
        </p:nvGrpSpPr>
        <p:grpSpPr>
          <a:xfrm>
            <a:off x="1611657" y="3207447"/>
            <a:ext cx="457719" cy="455582"/>
            <a:chOff x="5325666" y="4137545"/>
            <a:chExt cx="457719" cy="455582"/>
          </a:xfrm>
        </p:grpSpPr>
        <p:sp>
          <p:nvSpPr>
            <p:cNvPr id="29" name="Google Shape;2108;p73">
              <a:extLst>
                <a:ext uri="{FF2B5EF4-FFF2-40B4-BE49-F238E27FC236}">
                  <a16:creationId xmlns:a16="http://schemas.microsoft.com/office/drawing/2014/main" id="{18701055-3151-46FA-A6A9-F3E59BFEF42B}"/>
                </a:ext>
              </a:extLst>
            </p:cNvPr>
            <p:cNvSpPr/>
            <p:nvPr/>
          </p:nvSpPr>
          <p:spPr>
            <a:xfrm>
              <a:off x="5617851" y="4137723"/>
              <a:ext cx="165533" cy="455360"/>
            </a:xfrm>
            <a:custGeom>
              <a:avLst/>
              <a:gdLst/>
              <a:ahLst/>
              <a:cxnLst/>
              <a:rect l="l" t="t" r="r" b="b"/>
              <a:pathLst>
                <a:path w="7438" h="20461" extrusionOk="0">
                  <a:moveTo>
                    <a:pt x="2570" y="2353"/>
                  </a:moveTo>
                  <a:lnTo>
                    <a:pt x="3649" y="6910"/>
                  </a:lnTo>
                  <a:lnTo>
                    <a:pt x="2389" y="7669"/>
                  </a:lnTo>
                  <a:lnTo>
                    <a:pt x="1311" y="3110"/>
                  </a:lnTo>
                  <a:lnTo>
                    <a:pt x="2570" y="2353"/>
                  </a:lnTo>
                  <a:close/>
                  <a:moveTo>
                    <a:pt x="3793" y="7523"/>
                  </a:moveTo>
                  <a:lnTo>
                    <a:pt x="4948" y="12407"/>
                  </a:lnTo>
                  <a:lnTo>
                    <a:pt x="3688" y="13164"/>
                  </a:lnTo>
                  <a:lnTo>
                    <a:pt x="2533" y="8281"/>
                  </a:lnTo>
                  <a:lnTo>
                    <a:pt x="3793" y="7523"/>
                  </a:lnTo>
                  <a:close/>
                  <a:moveTo>
                    <a:pt x="2403" y="0"/>
                  </a:moveTo>
                  <a:cubicBezTo>
                    <a:pt x="2227" y="0"/>
                    <a:pt x="2046" y="140"/>
                    <a:pt x="2098" y="363"/>
                  </a:cubicBezTo>
                  <a:lnTo>
                    <a:pt x="2425" y="1740"/>
                  </a:lnTo>
                  <a:lnTo>
                    <a:pt x="1165" y="2497"/>
                  </a:lnTo>
                  <a:lnTo>
                    <a:pt x="637" y="262"/>
                  </a:lnTo>
                  <a:cubicBezTo>
                    <a:pt x="600" y="107"/>
                    <a:pt x="480" y="39"/>
                    <a:pt x="357" y="39"/>
                  </a:cubicBezTo>
                  <a:cubicBezTo>
                    <a:pt x="182" y="39"/>
                    <a:pt x="1" y="178"/>
                    <a:pt x="53" y="399"/>
                  </a:cubicBezTo>
                  <a:lnTo>
                    <a:pt x="3790" y="16199"/>
                  </a:lnTo>
                  <a:cubicBezTo>
                    <a:pt x="3826" y="16352"/>
                    <a:pt x="3947" y="16419"/>
                    <a:pt x="4070" y="16419"/>
                  </a:cubicBezTo>
                  <a:cubicBezTo>
                    <a:pt x="4246" y="16419"/>
                    <a:pt x="4426" y="16282"/>
                    <a:pt x="4373" y="16059"/>
                  </a:cubicBezTo>
                  <a:lnTo>
                    <a:pt x="3834" y="13777"/>
                  </a:lnTo>
                  <a:lnTo>
                    <a:pt x="5093" y="13020"/>
                  </a:lnTo>
                  <a:lnTo>
                    <a:pt x="6172" y="17577"/>
                  </a:lnTo>
                  <a:lnTo>
                    <a:pt x="4913" y="18336"/>
                  </a:lnTo>
                  <a:lnTo>
                    <a:pt x="4792" y="17826"/>
                  </a:lnTo>
                  <a:cubicBezTo>
                    <a:pt x="4754" y="17670"/>
                    <a:pt x="4633" y="17602"/>
                    <a:pt x="4510" y="17602"/>
                  </a:cubicBezTo>
                  <a:cubicBezTo>
                    <a:pt x="4335" y="17602"/>
                    <a:pt x="4155" y="17741"/>
                    <a:pt x="4208" y="17964"/>
                  </a:cubicBezTo>
                  <a:lnTo>
                    <a:pt x="4746" y="20240"/>
                  </a:lnTo>
                  <a:cubicBezTo>
                    <a:pt x="4782" y="20393"/>
                    <a:pt x="4903" y="20461"/>
                    <a:pt x="5026" y="20461"/>
                  </a:cubicBezTo>
                  <a:cubicBezTo>
                    <a:pt x="5202" y="20461"/>
                    <a:pt x="5382" y="20324"/>
                    <a:pt x="5329" y="20102"/>
                  </a:cubicBezTo>
                  <a:lnTo>
                    <a:pt x="5057" y="18949"/>
                  </a:lnTo>
                  <a:lnTo>
                    <a:pt x="6316" y="18192"/>
                  </a:lnTo>
                  <a:lnTo>
                    <a:pt x="6801" y="20240"/>
                  </a:lnTo>
                  <a:cubicBezTo>
                    <a:pt x="6838" y="20393"/>
                    <a:pt x="6959" y="20461"/>
                    <a:pt x="7082" y="20461"/>
                  </a:cubicBezTo>
                  <a:cubicBezTo>
                    <a:pt x="7257" y="20461"/>
                    <a:pt x="7437" y="20324"/>
                    <a:pt x="7385" y="20102"/>
                  </a:cubicBezTo>
                  <a:lnTo>
                    <a:pt x="2684" y="223"/>
                  </a:lnTo>
                  <a:cubicBezTo>
                    <a:pt x="2646" y="68"/>
                    <a:pt x="2526" y="0"/>
                    <a:pt x="2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109;p73">
              <a:extLst>
                <a:ext uri="{FF2B5EF4-FFF2-40B4-BE49-F238E27FC236}">
                  <a16:creationId xmlns:a16="http://schemas.microsoft.com/office/drawing/2014/main" id="{AAAC9FE8-FD27-4368-8955-15E647090174}"/>
                </a:ext>
              </a:extLst>
            </p:cNvPr>
            <p:cNvSpPr/>
            <p:nvPr/>
          </p:nvSpPr>
          <p:spPr>
            <a:xfrm>
              <a:off x="5545345" y="4494560"/>
              <a:ext cx="13353" cy="98545"/>
            </a:xfrm>
            <a:custGeom>
              <a:avLst/>
              <a:gdLst/>
              <a:ahLst/>
              <a:cxnLst/>
              <a:rect l="l" t="t" r="r" b="b"/>
              <a:pathLst>
                <a:path w="600" h="4428" extrusionOk="0">
                  <a:moveTo>
                    <a:pt x="299" y="1"/>
                  </a:moveTo>
                  <a:cubicBezTo>
                    <a:pt x="134" y="1"/>
                    <a:pt x="1" y="134"/>
                    <a:pt x="1" y="300"/>
                  </a:cubicBezTo>
                  <a:lnTo>
                    <a:pt x="1" y="4137"/>
                  </a:lnTo>
                  <a:cubicBezTo>
                    <a:pt x="1" y="4331"/>
                    <a:pt x="150" y="4428"/>
                    <a:pt x="300" y="4428"/>
                  </a:cubicBezTo>
                  <a:cubicBezTo>
                    <a:pt x="450" y="4428"/>
                    <a:pt x="600" y="4331"/>
                    <a:pt x="600" y="4137"/>
                  </a:cubicBezTo>
                  <a:lnTo>
                    <a:pt x="600" y="300"/>
                  </a:lnTo>
                  <a:cubicBezTo>
                    <a:pt x="600" y="134"/>
                    <a:pt x="466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110;p73">
              <a:extLst>
                <a:ext uri="{FF2B5EF4-FFF2-40B4-BE49-F238E27FC236}">
                  <a16:creationId xmlns:a16="http://schemas.microsoft.com/office/drawing/2014/main" id="{5D2E518C-B18F-461D-9CB0-8D2EE4B5D73A}"/>
                </a:ext>
              </a:extLst>
            </p:cNvPr>
            <p:cNvSpPr/>
            <p:nvPr/>
          </p:nvSpPr>
          <p:spPr>
            <a:xfrm>
              <a:off x="5545345" y="4377832"/>
              <a:ext cx="13353" cy="78404"/>
            </a:xfrm>
            <a:custGeom>
              <a:avLst/>
              <a:gdLst/>
              <a:ahLst/>
              <a:cxnLst/>
              <a:rect l="l" t="t" r="r" b="b"/>
              <a:pathLst>
                <a:path w="600" h="3523" extrusionOk="0">
                  <a:moveTo>
                    <a:pt x="299" y="0"/>
                  </a:moveTo>
                  <a:cubicBezTo>
                    <a:pt x="134" y="0"/>
                    <a:pt x="1" y="135"/>
                    <a:pt x="1" y="301"/>
                  </a:cubicBezTo>
                  <a:lnTo>
                    <a:pt x="1" y="3225"/>
                  </a:lnTo>
                  <a:cubicBezTo>
                    <a:pt x="7" y="3423"/>
                    <a:pt x="154" y="3523"/>
                    <a:pt x="300" y="3523"/>
                  </a:cubicBezTo>
                  <a:cubicBezTo>
                    <a:pt x="446" y="3523"/>
                    <a:pt x="593" y="3423"/>
                    <a:pt x="600" y="3225"/>
                  </a:cubicBezTo>
                  <a:lnTo>
                    <a:pt x="600" y="301"/>
                  </a:lnTo>
                  <a:cubicBezTo>
                    <a:pt x="600" y="135"/>
                    <a:pt x="466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111;p73">
              <a:extLst>
                <a:ext uri="{FF2B5EF4-FFF2-40B4-BE49-F238E27FC236}">
                  <a16:creationId xmlns:a16="http://schemas.microsoft.com/office/drawing/2014/main" id="{7DDE5618-C057-4B8C-B0E6-48526E508FD4}"/>
                </a:ext>
              </a:extLst>
            </p:cNvPr>
            <p:cNvSpPr/>
            <p:nvPr/>
          </p:nvSpPr>
          <p:spPr>
            <a:xfrm>
              <a:off x="5545345" y="4283360"/>
              <a:ext cx="13353" cy="60600"/>
            </a:xfrm>
            <a:custGeom>
              <a:avLst/>
              <a:gdLst/>
              <a:ahLst/>
              <a:cxnLst/>
              <a:rect l="l" t="t" r="r" b="b"/>
              <a:pathLst>
                <a:path w="600" h="2723" extrusionOk="0">
                  <a:moveTo>
                    <a:pt x="299" y="0"/>
                  </a:moveTo>
                  <a:cubicBezTo>
                    <a:pt x="134" y="0"/>
                    <a:pt x="1" y="133"/>
                    <a:pt x="1" y="299"/>
                  </a:cubicBezTo>
                  <a:lnTo>
                    <a:pt x="1" y="2425"/>
                  </a:lnTo>
                  <a:cubicBezTo>
                    <a:pt x="7" y="2624"/>
                    <a:pt x="154" y="2723"/>
                    <a:pt x="300" y="2723"/>
                  </a:cubicBezTo>
                  <a:cubicBezTo>
                    <a:pt x="446" y="2723"/>
                    <a:pt x="593" y="2624"/>
                    <a:pt x="600" y="2425"/>
                  </a:cubicBezTo>
                  <a:lnTo>
                    <a:pt x="600" y="299"/>
                  </a:lnTo>
                  <a:cubicBezTo>
                    <a:pt x="600" y="133"/>
                    <a:pt x="466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112;p73">
              <a:extLst>
                <a:ext uri="{FF2B5EF4-FFF2-40B4-BE49-F238E27FC236}">
                  <a16:creationId xmlns:a16="http://schemas.microsoft.com/office/drawing/2014/main" id="{4E8551B1-73E9-4997-A58B-8D6996ED69FE}"/>
                </a:ext>
              </a:extLst>
            </p:cNvPr>
            <p:cNvSpPr/>
            <p:nvPr/>
          </p:nvSpPr>
          <p:spPr>
            <a:xfrm>
              <a:off x="5545345" y="4198657"/>
              <a:ext cx="13353" cy="51721"/>
            </a:xfrm>
            <a:custGeom>
              <a:avLst/>
              <a:gdLst/>
              <a:ahLst/>
              <a:cxnLst/>
              <a:rect l="l" t="t" r="r" b="b"/>
              <a:pathLst>
                <a:path w="600" h="2324" extrusionOk="0">
                  <a:moveTo>
                    <a:pt x="299" y="1"/>
                  </a:moveTo>
                  <a:cubicBezTo>
                    <a:pt x="134" y="1"/>
                    <a:pt x="1" y="134"/>
                    <a:pt x="1" y="300"/>
                  </a:cubicBezTo>
                  <a:lnTo>
                    <a:pt x="1" y="2026"/>
                  </a:lnTo>
                  <a:cubicBezTo>
                    <a:pt x="7" y="2224"/>
                    <a:pt x="154" y="2324"/>
                    <a:pt x="300" y="2324"/>
                  </a:cubicBezTo>
                  <a:cubicBezTo>
                    <a:pt x="446" y="2324"/>
                    <a:pt x="593" y="2224"/>
                    <a:pt x="600" y="2026"/>
                  </a:cubicBezTo>
                  <a:lnTo>
                    <a:pt x="600" y="300"/>
                  </a:lnTo>
                  <a:cubicBezTo>
                    <a:pt x="600" y="134"/>
                    <a:pt x="466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113;p73">
              <a:extLst>
                <a:ext uri="{FF2B5EF4-FFF2-40B4-BE49-F238E27FC236}">
                  <a16:creationId xmlns:a16="http://schemas.microsoft.com/office/drawing/2014/main" id="{5E2A7E1A-A372-4FCA-98A8-24CD87DE6D8B}"/>
                </a:ext>
              </a:extLst>
            </p:cNvPr>
            <p:cNvSpPr/>
            <p:nvPr/>
          </p:nvSpPr>
          <p:spPr>
            <a:xfrm>
              <a:off x="5545345" y="4137567"/>
              <a:ext cx="13353" cy="32492"/>
            </a:xfrm>
            <a:custGeom>
              <a:avLst/>
              <a:gdLst/>
              <a:ahLst/>
              <a:cxnLst/>
              <a:rect l="l" t="t" r="r" b="b"/>
              <a:pathLst>
                <a:path w="600" h="1460" extrusionOk="0">
                  <a:moveTo>
                    <a:pt x="299" y="0"/>
                  </a:moveTo>
                  <a:cubicBezTo>
                    <a:pt x="134" y="0"/>
                    <a:pt x="1" y="134"/>
                    <a:pt x="1" y="299"/>
                  </a:cubicBezTo>
                  <a:lnTo>
                    <a:pt x="1" y="1162"/>
                  </a:lnTo>
                  <a:cubicBezTo>
                    <a:pt x="7" y="1360"/>
                    <a:pt x="154" y="1460"/>
                    <a:pt x="300" y="1460"/>
                  </a:cubicBezTo>
                  <a:cubicBezTo>
                    <a:pt x="447" y="1460"/>
                    <a:pt x="593" y="1361"/>
                    <a:pt x="600" y="1162"/>
                  </a:cubicBezTo>
                  <a:lnTo>
                    <a:pt x="600" y="299"/>
                  </a:lnTo>
                  <a:cubicBezTo>
                    <a:pt x="600" y="134"/>
                    <a:pt x="466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114;p73">
              <a:extLst>
                <a:ext uri="{FF2B5EF4-FFF2-40B4-BE49-F238E27FC236}">
                  <a16:creationId xmlns:a16="http://schemas.microsoft.com/office/drawing/2014/main" id="{0C5B6777-12ED-4ABE-B9A3-DDAAD5C409AF}"/>
                </a:ext>
              </a:extLst>
            </p:cNvPr>
            <p:cNvSpPr/>
            <p:nvPr/>
          </p:nvSpPr>
          <p:spPr>
            <a:xfrm>
              <a:off x="5325666" y="4137545"/>
              <a:ext cx="165399" cy="455582"/>
            </a:xfrm>
            <a:custGeom>
              <a:avLst/>
              <a:gdLst/>
              <a:ahLst/>
              <a:cxnLst/>
              <a:rect l="l" t="t" r="r" b="b"/>
              <a:pathLst>
                <a:path w="7432" h="20471" extrusionOk="0">
                  <a:moveTo>
                    <a:pt x="3644" y="7531"/>
                  </a:moveTo>
                  <a:lnTo>
                    <a:pt x="4903" y="8289"/>
                  </a:lnTo>
                  <a:lnTo>
                    <a:pt x="3748" y="13172"/>
                  </a:lnTo>
                  <a:lnTo>
                    <a:pt x="2489" y="12415"/>
                  </a:lnTo>
                  <a:lnTo>
                    <a:pt x="3644" y="7531"/>
                  </a:lnTo>
                  <a:close/>
                  <a:moveTo>
                    <a:pt x="2343" y="13028"/>
                  </a:moveTo>
                  <a:lnTo>
                    <a:pt x="3603" y="13785"/>
                  </a:lnTo>
                  <a:lnTo>
                    <a:pt x="2526" y="18344"/>
                  </a:lnTo>
                  <a:lnTo>
                    <a:pt x="1266" y="17585"/>
                  </a:lnTo>
                  <a:lnTo>
                    <a:pt x="2343" y="13028"/>
                  </a:lnTo>
                  <a:close/>
                  <a:moveTo>
                    <a:pt x="7101" y="1"/>
                  </a:moveTo>
                  <a:cubicBezTo>
                    <a:pt x="6965" y="1"/>
                    <a:pt x="6842" y="94"/>
                    <a:pt x="6809" y="231"/>
                  </a:cubicBezTo>
                  <a:lnTo>
                    <a:pt x="6271" y="2505"/>
                  </a:lnTo>
                  <a:lnTo>
                    <a:pt x="5012" y="1748"/>
                  </a:lnTo>
                  <a:lnTo>
                    <a:pt x="5338" y="371"/>
                  </a:lnTo>
                  <a:cubicBezTo>
                    <a:pt x="5391" y="148"/>
                    <a:pt x="5210" y="9"/>
                    <a:pt x="5035" y="9"/>
                  </a:cubicBezTo>
                  <a:cubicBezTo>
                    <a:pt x="4912" y="9"/>
                    <a:pt x="4791" y="77"/>
                    <a:pt x="4755" y="233"/>
                  </a:cubicBezTo>
                  <a:lnTo>
                    <a:pt x="4105" y="2977"/>
                  </a:lnTo>
                  <a:cubicBezTo>
                    <a:pt x="4053" y="3195"/>
                    <a:pt x="4237" y="3338"/>
                    <a:pt x="4414" y="3338"/>
                  </a:cubicBezTo>
                  <a:cubicBezTo>
                    <a:pt x="4535" y="3338"/>
                    <a:pt x="4652" y="3271"/>
                    <a:pt x="4689" y="3116"/>
                  </a:cubicBezTo>
                  <a:lnTo>
                    <a:pt x="4868" y="2361"/>
                  </a:lnTo>
                  <a:lnTo>
                    <a:pt x="6127" y="3118"/>
                  </a:lnTo>
                  <a:lnTo>
                    <a:pt x="5049" y="7677"/>
                  </a:lnTo>
                  <a:lnTo>
                    <a:pt x="3790" y="6918"/>
                  </a:lnTo>
                  <a:lnTo>
                    <a:pt x="4287" y="4812"/>
                  </a:lnTo>
                  <a:cubicBezTo>
                    <a:pt x="4340" y="4590"/>
                    <a:pt x="4159" y="4451"/>
                    <a:pt x="3983" y="4451"/>
                  </a:cubicBezTo>
                  <a:cubicBezTo>
                    <a:pt x="3861" y="4451"/>
                    <a:pt x="3740" y="4519"/>
                    <a:pt x="3704" y="4674"/>
                  </a:cubicBezTo>
                  <a:lnTo>
                    <a:pt x="52" y="20110"/>
                  </a:lnTo>
                  <a:cubicBezTo>
                    <a:pt x="1" y="20327"/>
                    <a:pt x="184" y="20470"/>
                    <a:pt x="360" y="20470"/>
                  </a:cubicBezTo>
                  <a:cubicBezTo>
                    <a:pt x="481" y="20470"/>
                    <a:pt x="599" y="20403"/>
                    <a:pt x="635" y="20248"/>
                  </a:cubicBezTo>
                  <a:lnTo>
                    <a:pt x="1121" y="18200"/>
                  </a:lnTo>
                  <a:lnTo>
                    <a:pt x="2380" y="18957"/>
                  </a:lnTo>
                  <a:lnTo>
                    <a:pt x="2107" y="20110"/>
                  </a:lnTo>
                  <a:cubicBezTo>
                    <a:pt x="2056" y="20328"/>
                    <a:pt x="2239" y="20471"/>
                    <a:pt x="2415" y="20471"/>
                  </a:cubicBezTo>
                  <a:cubicBezTo>
                    <a:pt x="2536" y="20471"/>
                    <a:pt x="2654" y="20404"/>
                    <a:pt x="2691" y="20248"/>
                  </a:cubicBezTo>
                  <a:lnTo>
                    <a:pt x="3013" y="18886"/>
                  </a:lnTo>
                  <a:cubicBezTo>
                    <a:pt x="3014" y="18883"/>
                    <a:pt x="3014" y="18880"/>
                    <a:pt x="3016" y="18877"/>
                  </a:cubicBezTo>
                  <a:lnTo>
                    <a:pt x="4237" y="13716"/>
                  </a:lnTo>
                  <a:cubicBezTo>
                    <a:pt x="4237" y="13711"/>
                    <a:pt x="4238" y="13708"/>
                    <a:pt x="4238" y="13705"/>
                  </a:cubicBezTo>
                  <a:lnTo>
                    <a:pt x="5536" y="8219"/>
                  </a:lnTo>
                  <a:cubicBezTo>
                    <a:pt x="5538" y="8216"/>
                    <a:pt x="5538" y="8213"/>
                    <a:pt x="5539" y="8210"/>
                  </a:cubicBezTo>
                  <a:lnTo>
                    <a:pt x="6760" y="3049"/>
                  </a:lnTo>
                  <a:lnTo>
                    <a:pt x="6762" y="3036"/>
                  </a:lnTo>
                  <a:lnTo>
                    <a:pt x="7393" y="371"/>
                  </a:lnTo>
                  <a:cubicBezTo>
                    <a:pt x="7431" y="210"/>
                    <a:pt x="7332" y="47"/>
                    <a:pt x="7171" y="9"/>
                  </a:cubicBezTo>
                  <a:cubicBezTo>
                    <a:pt x="7147" y="4"/>
                    <a:pt x="7124" y="1"/>
                    <a:pt x="7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2" name="Google Shape;1312;p47"/>
          <p:cNvSpPr txBox="1">
            <a:spLocks noGrp="1"/>
          </p:cNvSpPr>
          <p:nvPr>
            <p:ph type="title"/>
          </p:nvPr>
        </p:nvSpPr>
        <p:spPr>
          <a:xfrm>
            <a:off x="706175" y="463300"/>
            <a:ext cx="77316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RECURSOS</a:t>
            </a:r>
            <a:endParaRPr u="sng" dirty="0"/>
          </a:p>
        </p:txBody>
      </p:sp>
      <p:sp>
        <p:nvSpPr>
          <p:cNvPr id="1313" name="Google Shape;1313;p47"/>
          <p:cNvSpPr txBox="1">
            <a:spLocks noGrp="1"/>
          </p:cNvSpPr>
          <p:nvPr>
            <p:ph type="subTitle" idx="1"/>
          </p:nvPr>
        </p:nvSpPr>
        <p:spPr>
          <a:xfrm>
            <a:off x="2209600" y="1499575"/>
            <a:ext cx="18648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Ordenador</a:t>
            </a:r>
            <a:endParaRPr dirty="0"/>
          </a:p>
        </p:txBody>
      </p:sp>
      <p:sp>
        <p:nvSpPr>
          <p:cNvPr id="1314" name="Google Shape;1314;p47"/>
          <p:cNvSpPr txBox="1">
            <a:spLocks noGrp="1"/>
          </p:cNvSpPr>
          <p:nvPr>
            <p:ph type="subTitle" idx="2"/>
          </p:nvPr>
        </p:nvSpPr>
        <p:spPr>
          <a:xfrm>
            <a:off x="2209600" y="1912150"/>
            <a:ext cx="18648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Ordenador personal de gama media</a:t>
            </a:r>
            <a:endParaRPr dirty="0"/>
          </a:p>
        </p:txBody>
      </p:sp>
      <p:sp>
        <p:nvSpPr>
          <p:cNvPr id="1315" name="Google Shape;1315;p47"/>
          <p:cNvSpPr txBox="1">
            <a:spLocks noGrp="1"/>
          </p:cNvSpPr>
          <p:nvPr>
            <p:ph type="subTitle" idx="3"/>
          </p:nvPr>
        </p:nvSpPr>
        <p:spPr>
          <a:xfrm>
            <a:off x="5678804" y="1499575"/>
            <a:ext cx="18648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VSCode</a:t>
            </a:r>
            <a:endParaRPr dirty="0"/>
          </a:p>
        </p:txBody>
      </p:sp>
      <p:sp>
        <p:nvSpPr>
          <p:cNvPr id="1316" name="Google Shape;1316;p47"/>
          <p:cNvSpPr txBox="1">
            <a:spLocks noGrp="1"/>
          </p:cNvSpPr>
          <p:nvPr>
            <p:ph type="subTitle" idx="4"/>
          </p:nvPr>
        </p:nvSpPr>
        <p:spPr>
          <a:xfrm>
            <a:off x="5678804" y="1912150"/>
            <a:ext cx="18648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Editor de c</a:t>
            </a:r>
            <a:r>
              <a:rPr lang="es-ES" dirty="0"/>
              <a:t>ódigo</a:t>
            </a:r>
            <a:endParaRPr dirty="0"/>
          </a:p>
        </p:txBody>
      </p:sp>
      <p:sp>
        <p:nvSpPr>
          <p:cNvPr id="1317" name="Google Shape;1317;p47"/>
          <p:cNvSpPr txBox="1">
            <a:spLocks noGrp="1"/>
          </p:cNvSpPr>
          <p:nvPr>
            <p:ph type="subTitle" idx="5"/>
          </p:nvPr>
        </p:nvSpPr>
        <p:spPr>
          <a:xfrm>
            <a:off x="2209600" y="3130350"/>
            <a:ext cx="18648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Firefox</a:t>
            </a:r>
            <a:endParaRPr dirty="0"/>
          </a:p>
        </p:txBody>
      </p:sp>
      <p:sp>
        <p:nvSpPr>
          <p:cNvPr id="1318" name="Google Shape;1318;p47"/>
          <p:cNvSpPr txBox="1">
            <a:spLocks noGrp="1"/>
          </p:cNvSpPr>
          <p:nvPr>
            <p:ph type="subTitle" idx="6"/>
          </p:nvPr>
        </p:nvSpPr>
        <p:spPr>
          <a:xfrm>
            <a:off x="2209600" y="3542925"/>
            <a:ext cx="18648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Navegador web</a:t>
            </a:r>
            <a:endParaRPr dirty="0"/>
          </a:p>
        </p:txBody>
      </p:sp>
      <p:sp>
        <p:nvSpPr>
          <p:cNvPr id="1319" name="Google Shape;1319;p47"/>
          <p:cNvSpPr txBox="1">
            <a:spLocks noGrp="1"/>
          </p:cNvSpPr>
          <p:nvPr>
            <p:ph type="subTitle" idx="7"/>
          </p:nvPr>
        </p:nvSpPr>
        <p:spPr>
          <a:xfrm>
            <a:off x="5678804" y="3130350"/>
            <a:ext cx="18648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AWS</a:t>
            </a:r>
            <a:endParaRPr dirty="0"/>
          </a:p>
        </p:txBody>
      </p:sp>
      <p:sp>
        <p:nvSpPr>
          <p:cNvPr id="1320" name="Google Shape;1320;p47"/>
          <p:cNvSpPr txBox="1">
            <a:spLocks noGrp="1"/>
          </p:cNvSpPr>
          <p:nvPr>
            <p:ph type="subTitle" idx="8"/>
          </p:nvPr>
        </p:nvSpPr>
        <p:spPr>
          <a:xfrm>
            <a:off x="5678804" y="3542925"/>
            <a:ext cx="18648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Plataforma de despliegue</a:t>
            </a:r>
            <a:endParaRPr dirty="0"/>
          </a:p>
        </p:txBody>
      </p:sp>
      <p:grpSp>
        <p:nvGrpSpPr>
          <p:cNvPr id="1321" name="Google Shape;1321;p47"/>
          <p:cNvGrpSpPr/>
          <p:nvPr/>
        </p:nvGrpSpPr>
        <p:grpSpPr>
          <a:xfrm>
            <a:off x="1600730" y="1624644"/>
            <a:ext cx="456138" cy="348268"/>
            <a:chOff x="1391427" y="1284565"/>
            <a:chExt cx="456138" cy="348268"/>
          </a:xfrm>
        </p:grpSpPr>
        <p:sp>
          <p:nvSpPr>
            <p:cNvPr id="1322" name="Google Shape;1322;p47"/>
            <p:cNvSpPr/>
            <p:nvPr/>
          </p:nvSpPr>
          <p:spPr>
            <a:xfrm>
              <a:off x="1391427" y="1284565"/>
              <a:ext cx="456138" cy="348268"/>
            </a:xfrm>
            <a:custGeom>
              <a:avLst/>
              <a:gdLst/>
              <a:ahLst/>
              <a:cxnLst/>
              <a:rect l="l" t="t" r="r" b="b"/>
              <a:pathLst>
                <a:path w="20496" h="15649" extrusionOk="0">
                  <a:moveTo>
                    <a:pt x="2101" y="3129"/>
                  </a:moveTo>
                  <a:cubicBezTo>
                    <a:pt x="2125" y="3436"/>
                    <a:pt x="2213" y="3728"/>
                    <a:pt x="2355" y="3993"/>
                  </a:cubicBezTo>
                  <a:cubicBezTo>
                    <a:pt x="1724" y="4759"/>
                    <a:pt x="1601" y="5812"/>
                    <a:pt x="1580" y="6771"/>
                  </a:cubicBezTo>
                  <a:lnTo>
                    <a:pt x="791" y="6849"/>
                  </a:lnTo>
                  <a:cubicBezTo>
                    <a:pt x="795" y="6463"/>
                    <a:pt x="823" y="6074"/>
                    <a:pt x="871" y="5689"/>
                  </a:cubicBezTo>
                  <a:cubicBezTo>
                    <a:pt x="1039" y="4349"/>
                    <a:pt x="1595" y="3570"/>
                    <a:pt x="2101" y="3129"/>
                  </a:cubicBezTo>
                  <a:close/>
                  <a:moveTo>
                    <a:pt x="18511" y="3183"/>
                  </a:moveTo>
                  <a:cubicBezTo>
                    <a:pt x="19512" y="4120"/>
                    <a:pt x="19728" y="5547"/>
                    <a:pt x="19743" y="6852"/>
                  </a:cubicBezTo>
                  <a:lnTo>
                    <a:pt x="18952" y="6774"/>
                  </a:lnTo>
                  <a:lnTo>
                    <a:pt x="18952" y="6775"/>
                  </a:lnTo>
                  <a:cubicBezTo>
                    <a:pt x="18934" y="5841"/>
                    <a:pt x="18825" y="4827"/>
                    <a:pt x="18243" y="4058"/>
                  </a:cubicBezTo>
                  <a:cubicBezTo>
                    <a:pt x="18390" y="3794"/>
                    <a:pt x="18482" y="3497"/>
                    <a:pt x="18511" y="3183"/>
                  </a:cubicBezTo>
                  <a:close/>
                  <a:moveTo>
                    <a:pt x="18139" y="8072"/>
                  </a:moveTo>
                  <a:cubicBezTo>
                    <a:pt x="18138" y="8074"/>
                    <a:pt x="18138" y="8075"/>
                    <a:pt x="18137" y="8075"/>
                  </a:cubicBezTo>
                  <a:lnTo>
                    <a:pt x="18137" y="8075"/>
                  </a:lnTo>
                  <a:cubicBezTo>
                    <a:pt x="18138" y="8075"/>
                    <a:pt x="18138" y="8074"/>
                    <a:pt x="18138" y="8073"/>
                  </a:cubicBezTo>
                  <a:lnTo>
                    <a:pt x="18138" y="8073"/>
                  </a:lnTo>
                  <a:cubicBezTo>
                    <a:pt x="18139" y="8073"/>
                    <a:pt x="18139" y="8072"/>
                    <a:pt x="18139" y="8072"/>
                  </a:cubicBezTo>
                  <a:close/>
                  <a:moveTo>
                    <a:pt x="18137" y="8075"/>
                  </a:moveTo>
                  <a:lnTo>
                    <a:pt x="18137" y="8075"/>
                  </a:lnTo>
                  <a:cubicBezTo>
                    <a:pt x="18137" y="8076"/>
                    <a:pt x="18137" y="8076"/>
                    <a:pt x="18137" y="8076"/>
                  </a:cubicBezTo>
                  <a:lnTo>
                    <a:pt x="18137" y="8076"/>
                  </a:lnTo>
                  <a:cubicBezTo>
                    <a:pt x="18137" y="8076"/>
                    <a:pt x="18137" y="8076"/>
                    <a:pt x="18137" y="8075"/>
                  </a:cubicBezTo>
                  <a:close/>
                  <a:moveTo>
                    <a:pt x="2726" y="4496"/>
                  </a:moveTo>
                  <a:cubicBezTo>
                    <a:pt x="3124" y="4903"/>
                    <a:pt x="3695" y="5102"/>
                    <a:pt x="4203" y="5338"/>
                  </a:cubicBezTo>
                  <a:lnTo>
                    <a:pt x="4203" y="7531"/>
                  </a:lnTo>
                  <a:cubicBezTo>
                    <a:pt x="4203" y="7644"/>
                    <a:pt x="4160" y="7740"/>
                    <a:pt x="4085" y="7851"/>
                  </a:cubicBezTo>
                  <a:cubicBezTo>
                    <a:pt x="3441" y="7868"/>
                    <a:pt x="2888" y="8009"/>
                    <a:pt x="2438" y="8123"/>
                  </a:cubicBezTo>
                  <a:cubicBezTo>
                    <a:pt x="2422" y="8128"/>
                    <a:pt x="2409" y="8130"/>
                    <a:pt x="2400" y="8130"/>
                  </a:cubicBezTo>
                  <a:cubicBezTo>
                    <a:pt x="2378" y="8130"/>
                    <a:pt x="2370" y="8115"/>
                    <a:pt x="2358" y="8068"/>
                  </a:cubicBezTo>
                  <a:cubicBezTo>
                    <a:pt x="2329" y="7881"/>
                    <a:pt x="2318" y="7557"/>
                    <a:pt x="2327" y="7175"/>
                  </a:cubicBezTo>
                  <a:cubicBezTo>
                    <a:pt x="2330" y="7059"/>
                    <a:pt x="2269" y="6921"/>
                    <a:pt x="2179" y="6843"/>
                  </a:cubicBezTo>
                  <a:cubicBezTo>
                    <a:pt x="2186" y="6077"/>
                    <a:pt x="2295" y="5072"/>
                    <a:pt x="2726" y="4496"/>
                  </a:cubicBezTo>
                  <a:close/>
                  <a:moveTo>
                    <a:pt x="17859" y="4555"/>
                  </a:moveTo>
                  <a:cubicBezTo>
                    <a:pt x="18075" y="4896"/>
                    <a:pt x="18220" y="5335"/>
                    <a:pt x="18284" y="5844"/>
                  </a:cubicBezTo>
                  <a:cubicBezTo>
                    <a:pt x="18326" y="6167"/>
                    <a:pt x="18353" y="6815"/>
                    <a:pt x="18353" y="6815"/>
                  </a:cubicBezTo>
                  <a:cubicBezTo>
                    <a:pt x="18258" y="6912"/>
                    <a:pt x="18166" y="7054"/>
                    <a:pt x="18170" y="7175"/>
                  </a:cubicBezTo>
                  <a:cubicBezTo>
                    <a:pt x="18179" y="7558"/>
                    <a:pt x="18168" y="7884"/>
                    <a:pt x="18139" y="8068"/>
                  </a:cubicBezTo>
                  <a:cubicBezTo>
                    <a:pt x="18139" y="8070"/>
                    <a:pt x="18139" y="8071"/>
                    <a:pt x="18139" y="8072"/>
                  </a:cubicBezTo>
                  <a:lnTo>
                    <a:pt x="18139" y="8072"/>
                  </a:lnTo>
                  <a:cubicBezTo>
                    <a:pt x="18139" y="8072"/>
                    <a:pt x="18139" y="8072"/>
                    <a:pt x="18139" y="8071"/>
                  </a:cubicBezTo>
                  <a:lnTo>
                    <a:pt x="18139" y="8071"/>
                  </a:lnTo>
                  <a:cubicBezTo>
                    <a:pt x="18139" y="8072"/>
                    <a:pt x="18139" y="8072"/>
                    <a:pt x="18138" y="8073"/>
                  </a:cubicBezTo>
                  <a:lnTo>
                    <a:pt x="18138" y="8073"/>
                  </a:lnTo>
                  <a:cubicBezTo>
                    <a:pt x="18134" y="8112"/>
                    <a:pt x="18119" y="8132"/>
                    <a:pt x="18093" y="8132"/>
                  </a:cubicBezTo>
                  <a:cubicBezTo>
                    <a:pt x="18083" y="8132"/>
                    <a:pt x="18072" y="8129"/>
                    <a:pt x="18059" y="8123"/>
                  </a:cubicBezTo>
                  <a:cubicBezTo>
                    <a:pt x="17650" y="8019"/>
                    <a:pt x="17148" y="7891"/>
                    <a:pt x="16569" y="7857"/>
                  </a:cubicBezTo>
                  <a:cubicBezTo>
                    <a:pt x="16491" y="7740"/>
                    <a:pt x="16445" y="7642"/>
                    <a:pt x="16445" y="7531"/>
                  </a:cubicBezTo>
                  <a:lnTo>
                    <a:pt x="16445" y="5338"/>
                  </a:lnTo>
                  <a:cubicBezTo>
                    <a:pt x="16923" y="5116"/>
                    <a:pt x="17474" y="4926"/>
                    <a:pt x="17859" y="4555"/>
                  </a:cubicBezTo>
                  <a:close/>
                  <a:moveTo>
                    <a:pt x="13762" y="4277"/>
                  </a:moveTo>
                  <a:cubicBezTo>
                    <a:pt x="13909" y="4277"/>
                    <a:pt x="14027" y="4396"/>
                    <a:pt x="14027" y="4543"/>
                  </a:cubicBezTo>
                  <a:lnTo>
                    <a:pt x="14027" y="7895"/>
                  </a:lnTo>
                  <a:cubicBezTo>
                    <a:pt x="14027" y="8042"/>
                    <a:pt x="13909" y="8160"/>
                    <a:pt x="13762" y="8160"/>
                  </a:cubicBezTo>
                  <a:lnTo>
                    <a:pt x="6885" y="8160"/>
                  </a:lnTo>
                  <a:cubicBezTo>
                    <a:pt x="6739" y="8160"/>
                    <a:pt x="6620" y="8041"/>
                    <a:pt x="6620" y="7895"/>
                  </a:cubicBezTo>
                  <a:lnTo>
                    <a:pt x="6620" y="4543"/>
                  </a:lnTo>
                  <a:cubicBezTo>
                    <a:pt x="6620" y="4396"/>
                    <a:pt x="6739" y="4277"/>
                    <a:pt x="6885" y="4277"/>
                  </a:cubicBezTo>
                  <a:close/>
                  <a:moveTo>
                    <a:pt x="4803" y="5626"/>
                  </a:moveTo>
                  <a:cubicBezTo>
                    <a:pt x="5209" y="5810"/>
                    <a:pt x="5617" y="5991"/>
                    <a:pt x="6019" y="6179"/>
                  </a:cubicBezTo>
                  <a:lnTo>
                    <a:pt x="6019" y="11961"/>
                  </a:lnTo>
                  <a:cubicBezTo>
                    <a:pt x="5269" y="11819"/>
                    <a:pt x="4817" y="11152"/>
                    <a:pt x="4803" y="10506"/>
                  </a:cubicBezTo>
                  <a:cubicBezTo>
                    <a:pt x="4795" y="10127"/>
                    <a:pt x="4593" y="9861"/>
                    <a:pt x="4415" y="9626"/>
                  </a:cubicBezTo>
                  <a:cubicBezTo>
                    <a:pt x="4273" y="9439"/>
                    <a:pt x="4150" y="9277"/>
                    <a:pt x="4131" y="9075"/>
                  </a:cubicBezTo>
                  <a:cubicBezTo>
                    <a:pt x="4105" y="8808"/>
                    <a:pt x="4222" y="8647"/>
                    <a:pt x="4415" y="8405"/>
                  </a:cubicBezTo>
                  <a:cubicBezTo>
                    <a:pt x="4596" y="8179"/>
                    <a:pt x="4803" y="7921"/>
                    <a:pt x="4803" y="7531"/>
                  </a:cubicBezTo>
                  <a:lnTo>
                    <a:pt x="4803" y="5626"/>
                  </a:lnTo>
                  <a:close/>
                  <a:moveTo>
                    <a:pt x="15846" y="5626"/>
                  </a:moveTo>
                  <a:lnTo>
                    <a:pt x="15846" y="7531"/>
                  </a:lnTo>
                  <a:cubicBezTo>
                    <a:pt x="15846" y="7909"/>
                    <a:pt x="16049" y="8174"/>
                    <a:pt x="16232" y="8407"/>
                  </a:cubicBezTo>
                  <a:cubicBezTo>
                    <a:pt x="16420" y="8652"/>
                    <a:pt x="16535" y="8813"/>
                    <a:pt x="16518" y="9047"/>
                  </a:cubicBezTo>
                  <a:cubicBezTo>
                    <a:pt x="16504" y="9260"/>
                    <a:pt x="16379" y="9426"/>
                    <a:pt x="16232" y="9616"/>
                  </a:cubicBezTo>
                  <a:cubicBezTo>
                    <a:pt x="16224" y="9626"/>
                    <a:pt x="16216" y="9637"/>
                    <a:pt x="16207" y="9648"/>
                  </a:cubicBezTo>
                  <a:cubicBezTo>
                    <a:pt x="16204" y="9652"/>
                    <a:pt x="16199" y="9657"/>
                    <a:pt x="16196" y="9663"/>
                  </a:cubicBezTo>
                  <a:cubicBezTo>
                    <a:pt x="16034" y="9876"/>
                    <a:pt x="15864" y="10121"/>
                    <a:pt x="15846" y="10460"/>
                  </a:cubicBezTo>
                  <a:cubicBezTo>
                    <a:pt x="15852" y="11112"/>
                    <a:pt x="15394" y="11812"/>
                    <a:pt x="14628" y="11961"/>
                  </a:cubicBezTo>
                  <a:lnTo>
                    <a:pt x="14628" y="6179"/>
                  </a:lnTo>
                  <a:cubicBezTo>
                    <a:pt x="15032" y="5991"/>
                    <a:pt x="15440" y="5810"/>
                    <a:pt x="15846" y="5626"/>
                  </a:cubicBezTo>
                  <a:close/>
                  <a:moveTo>
                    <a:pt x="14027" y="8719"/>
                  </a:moveTo>
                  <a:lnTo>
                    <a:pt x="14027" y="11989"/>
                  </a:lnTo>
                  <a:lnTo>
                    <a:pt x="6620" y="11989"/>
                  </a:lnTo>
                  <a:lnTo>
                    <a:pt x="6620" y="8719"/>
                  </a:lnTo>
                  <a:cubicBezTo>
                    <a:pt x="6704" y="8745"/>
                    <a:pt x="6793" y="8761"/>
                    <a:pt x="6885" y="8761"/>
                  </a:cubicBezTo>
                  <a:lnTo>
                    <a:pt x="13762" y="8761"/>
                  </a:lnTo>
                  <a:cubicBezTo>
                    <a:pt x="13856" y="8761"/>
                    <a:pt x="13944" y="8745"/>
                    <a:pt x="14027" y="8719"/>
                  </a:cubicBezTo>
                  <a:close/>
                  <a:moveTo>
                    <a:pt x="1724" y="7359"/>
                  </a:moveTo>
                  <a:cubicBezTo>
                    <a:pt x="1722" y="7612"/>
                    <a:pt x="1728" y="7940"/>
                    <a:pt x="1767" y="8174"/>
                  </a:cubicBezTo>
                  <a:cubicBezTo>
                    <a:pt x="1821" y="8501"/>
                    <a:pt x="2104" y="8725"/>
                    <a:pt x="2419" y="8725"/>
                  </a:cubicBezTo>
                  <a:cubicBezTo>
                    <a:pt x="2474" y="8725"/>
                    <a:pt x="2530" y="8718"/>
                    <a:pt x="2586" y="8704"/>
                  </a:cubicBezTo>
                  <a:cubicBezTo>
                    <a:pt x="2891" y="8626"/>
                    <a:pt x="3248" y="8536"/>
                    <a:pt x="3642" y="8485"/>
                  </a:cubicBezTo>
                  <a:lnTo>
                    <a:pt x="3642" y="8485"/>
                  </a:lnTo>
                  <a:cubicBezTo>
                    <a:pt x="3481" y="8830"/>
                    <a:pt x="3493" y="9233"/>
                    <a:pt x="3662" y="9571"/>
                  </a:cubicBezTo>
                  <a:cubicBezTo>
                    <a:pt x="3368" y="9611"/>
                    <a:pt x="3072" y="9683"/>
                    <a:pt x="2781" y="9786"/>
                  </a:cubicBezTo>
                  <a:cubicBezTo>
                    <a:pt x="2442" y="9905"/>
                    <a:pt x="2263" y="10288"/>
                    <a:pt x="2389" y="10624"/>
                  </a:cubicBezTo>
                  <a:cubicBezTo>
                    <a:pt x="2816" y="11771"/>
                    <a:pt x="3435" y="12949"/>
                    <a:pt x="4282" y="14228"/>
                  </a:cubicBezTo>
                  <a:cubicBezTo>
                    <a:pt x="4551" y="14634"/>
                    <a:pt x="4162" y="15053"/>
                    <a:pt x="3782" y="15053"/>
                  </a:cubicBezTo>
                  <a:cubicBezTo>
                    <a:pt x="3630" y="15053"/>
                    <a:pt x="3480" y="14986"/>
                    <a:pt x="3374" y="14826"/>
                  </a:cubicBezTo>
                  <a:cubicBezTo>
                    <a:pt x="1828" y="12491"/>
                    <a:pt x="949" y="10360"/>
                    <a:pt x="685" y="8309"/>
                  </a:cubicBezTo>
                  <a:cubicBezTo>
                    <a:pt x="653" y="8059"/>
                    <a:pt x="628" y="7707"/>
                    <a:pt x="613" y="7469"/>
                  </a:cubicBezTo>
                  <a:lnTo>
                    <a:pt x="1724" y="7359"/>
                  </a:lnTo>
                  <a:close/>
                  <a:moveTo>
                    <a:pt x="10351" y="1"/>
                  </a:moveTo>
                  <a:cubicBezTo>
                    <a:pt x="8897" y="1"/>
                    <a:pt x="7438" y="120"/>
                    <a:pt x="5981" y="359"/>
                  </a:cubicBezTo>
                  <a:cubicBezTo>
                    <a:pt x="5817" y="385"/>
                    <a:pt x="5707" y="540"/>
                    <a:pt x="5733" y="704"/>
                  </a:cubicBezTo>
                  <a:cubicBezTo>
                    <a:pt x="5758" y="851"/>
                    <a:pt x="5883" y="955"/>
                    <a:pt x="6027" y="955"/>
                  </a:cubicBezTo>
                  <a:cubicBezTo>
                    <a:pt x="6044" y="955"/>
                    <a:pt x="6061" y="954"/>
                    <a:pt x="6078" y="951"/>
                  </a:cubicBezTo>
                  <a:cubicBezTo>
                    <a:pt x="7501" y="717"/>
                    <a:pt x="8927" y="601"/>
                    <a:pt x="10348" y="601"/>
                  </a:cubicBezTo>
                  <a:cubicBezTo>
                    <a:pt x="12499" y="601"/>
                    <a:pt x="14640" y="868"/>
                    <a:pt x="16749" y="1401"/>
                  </a:cubicBezTo>
                  <a:cubicBezTo>
                    <a:pt x="17529" y="1599"/>
                    <a:pt x="17862" y="2254"/>
                    <a:pt x="17914" y="2804"/>
                  </a:cubicBezTo>
                  <a:cubicBezTo>
                    <a:pt x="17964" y="3356"/>
                    <a:pt x="17759" y="4068"/>
                    <a:pt x="17025" y="4408"/>
                  </a:cubicBezTo>
                  <a:cubicBezTo>
                    <a:pt x="16225" y="4778"/>
                    <a:pt x="15427" y="5150"/>
                    <a:pt x="14628" y="5519"/>
                  </a:cubicBezTo>
                  <a:lnTo>
                    <a:pt x="14628" y="4542"/>
                  </a:lnTo>
                  <a:cubicBezTo>
                    <a:pt x="14628" y="4065"/>
                    <a:pt x="14239" y="3676"/>
                    <a:pt x="13762" y="3676"/>
                  </a:cubicBezTo>
                  <a:lnTo>
                    <a:pt x="6885" y="3676"/>
                  </a:lnTo>
                  <a:cubicBezTo>
                    <a:pt x="6407" y="3676"/>
                    <a:pt x="6019" y="4065"/>
                    <a:pt x="6019" y="4542"/>
                  </a:cubicBezTo>
                  <a:lnTo>
                    <a:pt x="6019" y="5519"/>
                  </a:lnTo>
                  <a:cubicBezTo>
                    <a:pt x="5220" y="5150"/>
                    <a:pt x="4422" y="4778"/>
                    <a:pt x="3622" y="4408"/>
                  </a:cubicBezTo>
                  <a:cubicBezTo>
                    <a:pt x="3058" y="4146"/>
                    <a:pt x="2694" y="3578"/>
                    <a:pt x="2694" y="2958"/>
                  </a:cubicBezTo>
                  <a:cubicBezTo>
                    <a:pt x="2709" y="2078"/>
                    <a:pt x="3260" y="1544"/>
                    <a:pt x="4426" y="1276"/>
                  </a:cubicBezTo>
                  <a:cubicBezTo>
                    <a:pt x="4589" y="1239"/>
                    <a:pt x="4690" y="1078"/>
                    <a:pt x="4651" y="916"/>
                  </a:cubicBezTo>
                  <a:cubicBezTo>
                    <a:pt x="4620" y="777"/>
                    <a:pt x="4496" y="683"/>
                    <a:pt x="4360" y="683"/>
                  </a:cubicBezTo>
                  <a:cubicBezTo>
                    <a:pt x="4338" y="683"/>
                    <a:pt x="4315" y="685"/>
                    <a:pt x="4293" y="690"/>
                  </a:cubicBezTo>
                  <a:cubicBezTo>
                    <a:pt x="3129" y="958"/>
                    <a:pt x="2422" y="1507"/>
                    <a:pt x="2183" y="2323"/>
                  </a:cubicBezTo>
                  <a:cubicBezTo>
                    <a:pt x="587" y="3310"/>
                    <a:pt x="189" y="5240"/>
                    <a:pt x="189" y="6990"/>
                  </a:cubicBezTo>
                  <a:cubicBezTo>
                    <a:pt x="71" y="7088"/>
                    <a:pt x="0" y="7236"/>
                    <a:pt x="10" y="7400"/>
                  </a:cubicBezTo>
                  <a:cubicBezTo>
                    <a:pt x="144" y="10083"/>
                    <a:pt x="1057" y="12365"/>
                    <a:pt x="2874" y="15157"/>
                  </a:cubicBezTo>
                  <a:cubicBezTo>
                    <a:pt x="3104" y="15505"/>
                    <a:pt x="3427" y="15649"/>
                    <a:pt x="3750" y="15649"/>
                  </a:cubicBezTo>
                  <a:cubicBezTo>
                    <a:pt x="4551" y="15649"/>
                    <a:pt x="5357" y="14765"/>
                    <a:pt x="4782" y="13897"/>
                  </a:cubicBezTo>
                  <a:cubicBezTo>
                    <a:pt x="3962" y="12657"/>
                    <a:pt x="3363" y="11518"/>
                    <a:pt x="2951" y="10415"/>
                  </a:cubicBezTo>
                  <a:cubicBezTo>
                    <a:pt x="2943" y="10386"/>
                    <a:pt x="2952" y="10365"/>
                    <a:pt x="2980" y="10352"/>
                  </a:cubicBezTo>
                  <a:cubicBezTo>
                    <a:pt x="3334" y="10227"/>
                    <a:pt x="3692" y="10155"/>
                    <a:pt x="4048" y="10138"/>
                  </a:cubicBezTo>
                  <a:cubicBezTo>
                    <a:pt x="4144" y="10276"/>
                    <a:pt x="4201" y="10388"/>
                    <a:pt x="4203" y="10518"/>
                  </a:cubicBezTo>
                  <a:cubicBezTo>
                    <a:pt x="4215" y="11031"/>
                    <a:pt x="4426" y="11546"/>
                    <a:pt x="4785" y="11930"/>
                  </a:cubicBezTo>
                  <a:cubicBezTo>
                    <a:pt x="5181" y="12355"/>
                    <a:pt x="5727" y="12589"/>
                    <a:pt x="6320" y="12589"/>
                  </a:cubicBezTo>
                  <a:lnTo>
                    <a:pt x="14327" y="12589"/>
                  </a:lnTo>
                  <a:cubicBezTo>
                    <a:pt x="15631" y="12589"/>
                    <a:pt x="16440" y="11500"/>
                    <a:pt x="16445" y="10486"/>
                  </a:cubicBezTo>
                  <a:cubicBezTo>
                    <a:pt x="16454" y="10366"/>
                    <a:pt x="16507" y="10261"/>
                    <a:pt x="16585" y="10147"/>
                  </a:cubicBezTo>
                  <a:cubicBezTo>
                    <a:pt x="16895" y="10175"/>
                    <a:pt x="17209" y="10244"/>
                    <a:pt x="17517" y="10352"/>
                  </a:cubicBezTo>
                  <a:cubicBezTo>
                    <a:pt x="17545" y="10365"/>
                    <a:pt x="17554" y="10386"/>
                    <a:pt x="17546" y="10415"/>
                  </a:cubicBezTo>
                  <a:cubicBezTo>
                    <a:pt x="17134" y="11518"/>
                    <a:pt x="16535" y="12657"/>
                    <a:pt x="15714" y="13897"/>
                  </a:cubicBezTo>
                  <a:cubicBezTo>
                    <a:pt x="15141" y="14763"/>
                    <a:pt x="15949" y="15646"/>
                    <a:pt x="16750" y="15646"/>
                  </a:cubicBezTo>
                  <a:cubicBezTo>
                    <a:pt x="17073" y="15646"/>
                    <a:pt x="17394" y="15502"/>
                    <a:pt x="17623" y="15157"/>
                  </a:cubicBezTo>
                  <a:cubicBezTo>
                    <a:pt x="17892" y="14751"/>
                    <a:pt x="18145" y="14345"/>
                    <a:pt x="18373" y="13951"/>
                  </a:cubicBezTo>
                  <a:cubicBezTo>
                    <a:pt x="18509" y="13719"/>
                    <a:pt x="18302" y="13503"/>
                    <a:pt x="18097" y="13503"/>
                  </a:cubicBezTo>
                  <a:cubicBezTo>
                    <a:pt x="18006" y="13503"/>
                    <a:pt x="17915" y="13546"/>
                    <a:pt x="17856" y="13649"/>
                  </a:cubicBezTo>
                  <a:cubicBezTo>
                    <a:pt x="17632" y="14032"/>
                    <a:pt x="17385" y="14429"/>
                    <a:pt x="17122" y="14826"/>
                  </a:cubicBezTo>
                  <a:cubicBezTo>
                    <a:pt x="17017" y="14984"/>
                    <a:pt x="16869" y="15049"/>
                    <a:pt x="16718" y="15049"/>
                  </a:cubicBezTo>
                  <a:cubicBezTo>
                    <a:pt x="16339" y="15049"/>
                    <a:pt x="15947" y="14633"/>
                    <a:pt x="16215" y="14228"/>
                  </a:cubicBezTo>
                  <a:cubicBezTo>
                    <a:pt x="17062" y="12949"/>
                    <a:pt x="17681" y="11771"/>
                    <a:pt x="18108" y="10625"/>
                  </a:cubicBezTo>
                  <a:cubicBezTo>
                    <a:pt x="18232" y="10288"/>
                    <a:pt x="18055" y="9905"/>
                    <a:pt x="17716" y="9786"/>
                  </a:cubicBezTo>
                  <a:cubicBezTo>
                    <a:pt x="17469" y="9698"/>
                    <a:pt x="17220" y="9634"/>
                    <a:pt x="16970" y="9593"/>
                  </a:cubicBezTo>
                  <a:cubicBezTo>
                    <a:pt x="17151" y="9277"/>
                    <a:pt x="17169" y="8825"/>
                    <a:pt x="17010" y="8508"/>
                  </a:cubicBezTo>
                  <a:lnTo>
                    <a:pt x="17010" y="8508"/>
                  </a:lnTo>
                  <a:cubicBezTo>
                    <a:pt x="17344" y="8560"/>
                    <a:pt x="17649" y="8638"/>
                    <a:pt x="17911" y="8704"/>
                  </a:cubicBezTo>
                  <a:cubicBezTo>
                    <a:pt x="17966" y="8718"/>
                    <a:pt x="18021" y="8725"/>
                    <a:pt x="18076" y="8725"/>
                  </a:cubicBezTo>
                  <a:cubicBezTo>
                    <a:pt x="18391" y="8725"/>
                    <a:pt x="18677" y="8498"/>
                    <a:pt x="18730" y="8172"/>
                  </a:cubicBezTo>
                  <a:cubicBezTo>
                    <a:pt x="18767" y="7941"/>
                    <a:pt x="18775" y="7612"/>
                    <a:pt x="18773" y="7361"/>
                  </a:cubicBezTo>
                  <a:lnTo>
                    <a:pt x="18773" y="7361"/>
                  </a:lnTo>
                  <a:lnTo>
                    <a:pt x="19882" y="7469"/>
                  </a:lnTo>
                  <a:cubicBezTo>
                    <a:pt x="19784" y="9112"/>
                    <a:pt x="19338" y="10674"/>
                    <a:pt x="18638" y="12162"/>
                  </a:cubicBezTo>
                  <a:cubicBezTo>
                    <a:pt x="18532" y="12389"/>
                    <a:pt x="18736" y="12582"/>
                    <a:pt x="18933" y="12582"/>
                  </a:cubicBezTo>
                  <a:cubicBezTo>
                    <a:pt x="19031" y="12582"/>
                    <a:pt x="19128" y="12534"/>
                    <a:pt x="19182" y="12418"/>
                  </a:cubicBezTo>
                  <a:cubicBezTo>
                    <a:pt x="19930" y="10824"/>
                    <a:pt x="20389" y="9159"/>
                    <a:pt x="20487" y="7402"/>
                  </a:cubicBezTo>
                  <a:cubicBezTo>
                    <a:pt x="20495" y="7255"/>
                    <a:pt x="20440" y="7120"/>
                    <a:pt x="20343" y="7023"/>
                  </a:cubicBezTo>
                  <a:cubicBezTo>
                    <a:pt x="20353" y="5295"/>
                    <a:pt x="19983" y="3387"/>
                    <a:pt x="18444" y="2368"/>
                  </a:cubicBezTo>
                  <a:cubicBezTo>
                    <a:pt x="18243" y="1603"/>
                    <a:pt x="17666" y="1014"/>
                    <a:pt x="16896" y="819"/>
                  </a:cubicBezTo>
                  <a:cubicBezTo>
                    <a:pt x="14740" y="274"/>
                    <a:pt x="12551" y="1"/>
                    <a:pt x="10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7"/>
            <p:cNvSpPr/>
            <p:nvPr/>
          </p:nvSpPr>
          <p:spPr>
            <a:xfrm>
              <a:off x="1554400" y="1487019"/>
              <a:ext cx="57195" cy="56728"/>
            </a:xfrm>
            <a:custGeom>
              <a:avLst/>
              <a:gdLst/>
              <a:ahLst/>
              <a:cxnLst/>
              <a:rect l="l" t="t" r="r" b="b"/>
              <a:pathLst>
                <a:path w="2570" h="2549" extrusionOk="0">
                  <a:moveTo>
                    <a:pt x="1289" y="599"/>
                  </a:moveTo>
                  <a:cubicBezTo>
                    <a:pt x="1360" y="599"/>
                    <a:pt x="1431" y="610"/>
                    <a:pt x="1502" y="635"/>
                  </a:cubicBezTo>
                  <a:lnTo>
                    <a:pt x="1073" y="1066"/>
                  </a:lnTo>
                  <a:cubicBezTo>
                    <a:pt x="861" y="1277"/>
                    <a:pt x="1066" y="1579"/>
                    <a:pt x="1296" y="1579"/>
                  </a:cubicBezTo>
                  <a:cubicBezTo>
                    <a:pt x="1364" y="1579"/>
                    <a:pt x="1434" y="1552"/>
                    <a:pt x="1497" y="1490"/>
                  </a:cubicBezTo>
                  <a:lnTo>
                    <a:pt x="1930" y="1056"/>
                  </a:lnTo>
                  <a:lnTo>
                    <a:pt x="1930" y="1056"/>
                  </a:lnTo>
                  <a:cubicBezTo>
                    <a:pt x="2089" y="1482"/>
                    <a:pt x="1751" y="1956"/>
                    <a:pt x="1295" y="1956"/>
                  </a:cubicBezTo>
                  <a:cubicBezTo>
                    <a:pt x="1291" y="1956"/>
                    <a:pt x="1288" y="1956"/>
                    <a:pt x="1284" y="1956"/>
                  </a:cubicBezTo>
                  <a:cubicBezTo>
                    <a:pt x="907" y="1956"/>
                    <a:pt x="599" y="1651"/>
                    <a:pt x="599" y="1278"/>
                  </a:cubicBezTo>
                  <a:cubicBezTo>
                    <a:pt x="593" y="898"/>
                    <a:pt x="928" y="599"/>
                    <a:pt x="1289" y="599"/>
                  </a:cubicBezTo>
                  <a:close/>
                  <a:moveTo>
                    <a:pt x="1284" y="1"/>
                  </a:moveTo>
                  <a:cubicBezTo>
                    <a:pt x="576" y="1"/>
                    <a:pt x="0" y="574"/>
                    <a:pt x="0" y="1278"/>
                  </a:cubicBezTo>
                  <a:cubicBezTo>
                    <a:pt x="35" y="2125"/>
                    <a:pt x="660" y="2549"/>
                    <a:pt x="1284" y="2549"/>
                  </a:cubicBezTo>
                  <a:cubicBezTo>
                    <a:pt x="1909" y="2549"/>
                    <a:pt x="2534" y="2125"/>
                    <a:pt x="2569" y="1278"/>
                  </a:cubicBezTo>
                  <a:cubicBezTo>
                    <a:pt x="2569" y="574"/>
                    <a:pt x="1992" y="1"/>
                    <a:pt x="1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7"/>
            <p:cNvSpPr/>
            <p:nvPr/>
          </p:nvSpPr>
          <p:spPr>
            <a:xfrm>
              <a:off x="1630757" y="1487041"/>
              <a:ext cx="66631" cy="56839"/>
            </a:xfrm>
            <a:custGeom>
              <a:avLst/>
              <a:gdLst/>
              <a:ahLst/>
              <a:cxnLst/>
              <a:rect l="l" t="t" r="r" b="b"/>
              <a:pathLst>
                <a:path w="2994" h="2554" extrusionOk="0">
                  <a:moveTo>
                    <a:pt x="1291" y="598"/>
                  </a:moveTo>
                  <a:cubicBezTo>
                    <a:pt x="1362" y="598"/>
                    <a:pt x="1433" y="609"/>
                    <a:pt x="1504" y="634"/>
                  </a:cubicBezTo>
                  <a:lnTo>
                    <a:pt x="1075" y="1065"/>
                  </a:lnTo>
                  <a:cubicBezTo>
                    <a:pt x="863" y="1276"/>
                    <a:pt x="1068" y="1578"/>
                    <a:pt x="1298" y="1578"/>
                  </a:cubicBezTo>
                  <a:cubicBezTo>
                    <a:pt x="1366" y="1578"/>
                    <a:pt x="1437" y="1551"/>
                    <a:pt x="1499" y="1489"/>
                  </a:cubicBezTo>
                  <a:lnTo>
                    <a:pt x="1933" y="1055"/>
                  </a:lnTo>
                  <a:lnTo>
                    <a:pt x="1933" y="1055"/>
                  </a:lnTo>
                  <a:cubicBezTo>
                    <a:pt x="2091" y="1481"/>
                    <a:pt x="1753" y="1955"/>
                    <a:pt x="1297" y="1955"/>
                  </a:cubicBezTo>
                  <a:cubicBezTo>
                    <a:pt x="1293" y="1955"/>
                    <a:pt x="1290" y="1955"/>
                    <a:pt x="1286" y="1955"/>
                  </a:cubicBezTo>
                  <a:cubicBezTo>
                    <a:pt x="909" y="1955"/>
                    <a:pt x="601" y="1650"/>
                    <a:pt x="601" y="1277"/>
                  </a:cubicBezTo>
                  <a:cubicBezTo>
                    <a:pt x="595" y="897"/>
                    <a:pt x="930" y="598"/>
                    <a:pt x="1291" y="598"/>
                  </a:cubicBezTo>
                  <a:close/>
                  <a:moveTo>
                    <a:pt x="1304" y="1"/>
                  </a:moveTo>
                  <a:cubicBezTo>
                    <a:pt x="642" y="1"/>
                    <a:pt x="0" y="510"/>
                    <a:pt x="2" y="1277"/>
                  </a:cubicBezTo>
                  <a:cubicBezTo>
                    <a:pt x="2" y="1981"/>
                    <a:pt x="578" y="2554"/>
                    <a:pt x="1286" y="2554"/>
                  </a:cubicBezTo>
                  <a:cubicBezTo>
                    <a:pt x="1287" y="2554"/>
                    <a:pt x="1289" y="2554"/>
                    <a:pt x="1290" y="2554"/>
                  </a:cubicBezTo>
                  <a:cubicBezTo>
                    <a:pt x="2420" y="2554"/>
                    <a:pt x="2993" y="1179"/>
                    <a:pt x="2205" y="386"/>
                  </a:cubicBezTo>
                  <a:cubicBezTo>
                    <a:pt x="2202" y="381"/>
                    <a:pt x="2198" y="375"/>
                    <a:pt x="2193" y="371"/>
                  </a:cubicBezTo>
                  <a:cubicBezTo>
                    <a:pt x="2187" y="366"/>
                    <a:pt x="2181" y="360"/>
                    <a:pt x="2175" y="355"/>
                  </a:cubicBezTo>
                  <a:cubicBezTo>
                    <a:pt x="1922" y="110"/>
                    <a:pt x="1611" y="1"/>
                    <a:pt x="1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7"/>
            <p:cNvSpPr/>
            <p:nvPr/>
          </p:nvSpPr>
          <p:spPr>
            <a:xfrm>
              <a:off x="1497895" y="1478295"/>
              <a:ext cx="17203" cy="13398"/>
            </a:xfrm>
            <a:custGeom>
              <a:avLst/>
              <a:gdLst/>
              <a:ahLst/>
              <a:cxnLst/>
              <a:rect l="l" t="t" r="r" b="b"/>
              <a:pathLst>
                <a:path w="773" h="602" extrusionOk="0">
                  <a:moveTo>
                    <a:pt x="387" y="1"/>
                  </a:moveTo>
                  <a:cubicBezTo>
                    <a:pt x="1" y="1"/>
                    <a:pt x="1" y="601"/>
                    <a:pt x="387" y="601"/>
                  </a:cubicBezTo>
                  <a:cubicBezTo>
                    <a:pt x="773" y="601"/>
                    <a:pt x="773" y="1"/>
                    <a:pt x="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7"/>
            <p:cNvSpPr/>
            <p:nvPr/>
          </p:nvSpPr>
          <p:spPr>
            <a:xfrm>
              <a:off x="1729391" y="1478295"/>
              <a:ext cx="17248" cy="13398"/>
            </a:xfrm>
            <a:custGeom>
              <a:avLst/>
              <a:gdLst/>
              <a:ahLst/>
              <a:cxnLst/>
              <a:rect l="l" t="t" r="r" b="b"/>
              <a:pathLst>
                <a:path w="775" h="602" extrusionOk="0">
                  <a:moveTo>
                    <a:pt x="388" y="1"/>
                  </a:moveTo>
                  <a:cubicBezTo>
                    <a:pt x="2" y="1"/>
                    <a:pt x="1" y="601"/>
                    <a:pt x="388" y="601"/>
                  </a:cubicBezTo>
                  <a:cubicBezTo>
                    <a:pt x="774" y="601"/>
                    <a:pt x="774" y="1"/>
                    <a:pt x="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7"/>
            <p:cNvSpPr/>
            <p:nvPr/>
          </p:nvSpPr>
          <p:spPr>
            <a:xfrm>
              <a:off x="1544719" y="1385914"/>
              <a:ext cx="33227" cy="28509"/>
            </a:xfrm>
            <a:custGeom>
              <a:avLst/>
              <a:gdLst/>
              <a:ahLst/>
              <a:cxnLst/>
              <a:rect l="l" t="t" r="r" b="b"/>
              <a:pathLst>
                <a:path w="1493" h="1281" extrusionOk="0">
                  <a:moveTo>
                    <a:pt x="1057" y="0"/>
                  </a:moveTo>
                  <a:cubicBezTo>
                    <a:pt x="989" y="0"/>
                    <a:pt x="919" y="26"/>
                    <a:pt x="856" y="89"/>
                  </a:cubicBezTo>
                  <a:lnTo>
                    <a:pt x="178" y="767"/>
                  </a:lnTo>
                  <a:cubicBezTo>
                    <a:pt x="0" y="947"/>
                    <a:pt x="138" y="1281"/>
                    <a:pt x="389" y="1281"/>
                  </a:cubicBezTo>
                  <a:cubicBezTo>
                    <a:pt x="466" y="1281"/>
                    <a:pt x="544" y="1252"/>
                    <a:pt x="602" y="1192"/>
                  </a:cubicBezTo>
                  <a:lnTo>
                    <a:pt x="1281" y="513"/>
                  </a:lnTo>
                  <a:cubicBezTo>
                    <a:pt x="1493" y="301"/>
                    <a:pt x="1288" y="0"/>
                    <a:pt x="10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7"/>
            <p:cNvSpPr/>
            <p:nvPr/>
          </p:nvSpPr>
          <p:spPr>
            <a:xfrm>
              <a:off x="1543962" y="1386960"/>
              <a:ext cx="64428" cy="58931"/>
            </a:xfrm>
            <a:custGeom>
              <a:avLst/>
              <a:gdLst/>
              <a:ahLst/>
              <a:cxnLst/>
              <a:rect l="l" t="t" r="r" b="b"/>
              <a:pathLst>
                <a:path w="2895" h="2648" extrusionOk="0">
                  <a:moveTo>
                    <a:pt x="2459" y="1"/>
                  </a:moveTo>
                  <a:cubicBezTo>
                    <a:pt x="2391" y="1"/>
                    <a:pt x="2321" y="27"/>
                    <a:pt x="2259" y="89"/>
                  </a:cubicBezTo>
                  <a:lnTo>
                    <a:pt x="212" y="2134"/>
                  </a:lnTo>
                  <a:cubicBezTo>
                    <a:pt x="0" y="2346"/>
                    <a:pt x="205" y="2648"/>
                    <a:pt x="435" y="2648"/>
                  </a:cubicBezTo>
                  <a:cubicBezTo>
                    <a:pt x="503" y="2648"/>
                    <a:pt x="574" y="2621"/>
                    <a:pt x="636" y="2559"/>
                  </a:cubicBezTo>
                  <a:lnTo>
                    <a:pt x="2683" y="514"/>
                  </a:lnTo>
                  <a:cubicBezTo>
                    <a:pt x="2895" y="302"/>
                    <a:pt x="2690" y="1"/>
                    <a:pt x="2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7"/>
            <p:cNvSpPr/>
            <p:nvPr/>
          </p:nvSpPr>
          <p:spPr>
            <a:xfrm>
              <a:off x="1463021" y="1327094"/>
              <a:ext cx="46313" cy="45912"/>
            </a:xfrm>
            <a:custGeom>
              <a:avLst/>
              <a:gdLst/>
              <a:ahLst/>
              <a:cxnLst/>
              <a:rect l="l" t="t" r="r" b="b"/>
              <a:pathLst>
                <a:path w="2081" h="2063" extrusionOk="0">
                  <a:moveTo>
                    <a:pt x="1039" y="599"/>
                  </a:moveTo>
                  <a:cubicBezTo>
                    <a:pt x="1272" y="599"/>
                    <a:pt x="1467" y="789"/>
                    <a:pt x="1471" y="1022"/>
                  </a:cubicBezTo>
                  <a:cubicBezTo>
                    <a:pt x="1476" y="1272"/>
                    <a:pt x="1275" y="1448"/>
                    <a:pt x="1039" y="1462"/>
                  </a:cubicBezTo>
                  <a:cubicBezTo>
                    <a:pt x="805" y="1462"/>
                    <a:pt x="610" y="1272"/>
                    <a:pt x="606" y="1039"/>
                  </a:cubicBezTo>
                  <a:cubicBezTo>
                    <a:pt x="629" y="772"/>
                    <a:pt x="773" y="627"/>
                    <a:pt x="1039" y="599"/>
                  </a:cubicBezTo>
                  <a:close/>
                  <a:moveTo>
                    <a:pt x="1026" y="0"/>
                  </a:moveTo>
                  <a:cubicBezTo>
                    <a:pt x="770" y="0"/>
                    <a:pt x="510" y="96"/>
                    <a:pt x="301" y="311"/>
                  </a:cubicBezTo>
                  <a:cubicBezTo>
                    <a:pt x="106" y="510"/>
                    <a:pt x="0" y="772"/>
                    <a:pt x="7" y="1050"/>
                  </a:cubicBezTo>
                  <a:cubicBezTo>
                    <a:pt x="16" y="1607"/>
                    <a:pt x="480" y="2061"/>
                    <a:pt x="1038" y="2062"/>
                  </a:cubicBezTo>
                  <a:cubicBezTo>
                    <a:pt x="1609" y="2062"/>
                    <a:pt x="2081" y="1584"/>
                    <a:pt x="2070" y="1011"/>
                  </a:cubicBezTo>
                  <a:cubicBezTo>
                    <a:pt x="2058" y="402"/>
                    <a:pt x="1551" y="0"/>
                    <a:pt x="1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7"/>
            <p:cNvSpPr/>
            <p:nvPr/>
          </p:nvSpPr>
          <p:spPr>
            <a:xfrm>
              <a:off x="1515298" y="1314298"/>
              <a:ext cx="46446" cy="45957"/>
            </a:xfrm>
            <a:custGeom>
              <a:avLst/>
              <a:gdLst/>
              <a:ahLst/>
              <a:cxnLst/>
              <a:rect l="l" t="t" r="r" b="b"/>
              <a:pathLst>
                <a:path w="2087" h="2065" extrusionOk="0">
                  <a:moveTo>
                    <a:pt x="1043" y="601"/>
                  </a:moveTo>
                  <a:cubicBezTo>
                    <a:pt x="1278" y="601"/>
                    <a:pt x="1471" y="791"/>
                    <a:pt x="1475" y="1026"/>
                  </a:cubicBezTo>
                  <a:cubicBezTo>
                    <a:pt x="1480" y="1285"/>
                    <a:pt x="1264" y="1430"/>
                    <a:pt x="1042" y="1464"/>
                  </a:cubicBezTo>
                  <a:cubicBezTo>
                    <a:pt x="809" y="1464"/>
                    <a:pt x="616" y="1274"/>
                    <a:pt x="611" y="1041"/>
                  </a:cubicBezTo>
                  <a:cubicBezTo>
                    <a:pt x="607" y="804"/>
                    <a:pt x="797" y="606"/>
                    <a:pt x="1033" y="601"/>
                  </a:cubicBezTo>
                  <a:close/>
                  <a:moveTo>
                    <a:pt x="1023" y="1"/>
                  </a:moveTo>
                  <a:cubicBezTo>
                    <a:pt x="455" y="13"/>
                    <a:pt x="0" y="483"/>
                    <a:pt x="11" y="1052"/>
                  </a:cubicBezTo>
                  <a:cubicBezTo>
                    <a:pt x="21" y="1611"/>
                    <a:pt x="484" y="2064"/>
                    <a:pt x="1043" y="2064"/>
                  </a:cubicBezTo>
                  <a:cubicBezTo>
                    <a:pt x="1612" y="2064"/>
                    <a:pt x="2087" y="1583"/>
                    <a:pt x="2076" y="1013"/>
                  </a:cubicBezTo>
                  <a:cubicBezTo>
                    <a:pt x="2065" y="456"/>
                    <a:pt x="1602" y="1"/>
                    <a:pt x="1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7"/>
            <p:cNvSpPr/>
            <p:nvPr/>
          </p:nvSpPr>
          <p:spPr>
            <a:xfrm>
              <a:off x="1730482" y="1327050"/>
              <a:ext cx="46424" cy="45957"/>
            </a:xfrm>
            <a:custGeom>
              <a:avLst/>
              <a:gdLst/>
              <a:ahLst/>
              <a:cxnLst/>
              <a:rect l="l" t="t" r="r" b="b"/>
              <a:pathLst>
                <a:path w="2086" h="2065" extrusionOk="0">
                  <a:moveTo>
                    <a:pt x="1044" y="601"/>
                  </a:moveTo>
                  <a:cubicBezTo>
                    <a:pt x="1309" y="629"/>
                    <a:pt x="1453" y="774"/>
                    <a:pt x="1476" y="1041"/>
                  </a:cubicBezTo>
                  <a:cubicBezTo>
                    <a:pt x="1472" y="1274"/>
                    <a:pt x="1277" y="1464"/>
                    <a:pt x="1044" y="1464"/>
                  </a:cubicBezTo>
                  <a:cubicBezTo>
                    <a:pt x="807" y="1450"/>
                    <a:pt x="607" y="1274"/>
                    <a:pt x="612" y="1024"/>
                  </a:cubicBezTo>
                  <a:cubicBezTo>
                    <a:pt x="615" y="791"/>
                    <a:pt x="810" y="601"/>
                    <a:pt x="1044" y="601"/>
                  </a:cubicBezTo>
                  <a:close/>
                  <a:moveTo>
                    <a:pt x="1044" y="1"/>
                  </a:moveTo>
                  <a:cubicBezTo>
                    <a:pt x="480" y="1"/>
                    <a:pt x="22" y="456"/>
                    <a:pt x="12" y="1013"/>
                  </a:cubicBezTo>
                  <a:cubicBezTo>
                    <a:pt x="1" y="1582"/>
                    <a:pt x="473" y="2064"/>
                    <a:pt x="1043" y="2064"/>
                  </a:cubicBezTo>
                  <a:lnTo>
                    <a:pt x="1044" y="2064"/>
                  </a:lnTo>
                  <a:cubicBezTo>
                    <a:pt x="1603" y="2063"/>
                    <a:pt x="2066" y="1609"/>
                    <a:pt x="2077" y="1052"/>
                  </a:cubicBezTo>
                  <a:cubicBezTo>
                    <a:pt x="2086" y="489"/>
                    <a:pt x="1608" y="1"/>
                    <a:pt x="10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7"/>
            <p:cNvSpPr/>
            <p:nvPr/>
          </p:nvSpPr>
          <p:spPr>
            <a:xfrm>
              <a:off x="1678116" y="1314298"/>
              <a:ext cx="46424" cy="45957"/>
            </a:xfrm>
            <a:custGeom>
              <a:avLst/>
              <a:gdLst/>
              <a:ahLst/>
              <a:cxnLst/>
              <a:rect l="l" t="t" r="r" b="b"/>
              <a:pathLst>
                <a:path w="2086" h="2065" extrusionOk="0">
                  <a:moveTo>
                    <a:pt x="1039" y="601"/>
                  </a:moveTo>
                  <a:cubicBezTo>
                    <a:pt x="1272" y="617"/>
                    <a:pt x="1481" y="771"/>
                    <a:pt x="1476" y="1041"/>
                  </a:cubicBezTo>
                  <a:cubicBezTo>
                    <a:pt x="1471" y="1274"/>
                    <a:pt x="1278" y="1464"/>
                    <a:pt x="1044" y="1464"/>
                  </a:cubicBezTo>
                  <a:cubicBezTo>
                    <a:pt x="813" y="1449"/>
                    <a:pt x="606" y="1294"/>
                    <a:pt x="610" y="1026"/>
                  </a:cubicBezTo>
                  <a:cubicBezTo>
                    <a:pt x="615" y="791"/>
                    <a:pt x="810" y="601"/>
                    <a:pt x="1039" y="601"/>
                  </a:cubicBezTo>
                  <a:close/>
                  <a:moveTo>
                    <a:pt x="1042" y="1"/>
                  </a:moveTo>
                  <a:cubicBezTo>
                    <a:pt x="485" y="1"/>
                    <a:pt x="21" y="456"/>
                    <a:pt x="11" y="1013"/>
                  </a:cubicBezTo>
                  <a:cubicBezTo>
                    <a:pt x="1" y="1573"/>
                    <a:pt x="466" y="2054"/>
                    <a:pt x="1027" y="2064"/>
                  </a:cubicBezTo>
                  <a:lnTo>
                    <a:pt x="1042" y="2064"/>
                  </a:lnTo>
                  <a:cubicBezTo>
                    <a:pt x="1602" y="2064"/>
                    <a:pt x="2064" y="1611"/>
                    <a:pt x="2075" y="1052"/>
                  </a:cubicBezTo>
                  <a:cubicBezTo>
                    <a:pt x="2086" y="482"/>
                    <a:pt x="1609" y="4"/>
                    <a:pt x="10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69"/>
          <p:cNvSpPr txBox="1">
            <a:spLocks noGrp="1"/>
          </p:cNvSpPr>
          <p:nvPr>
            <p:ph type="title"/>
          </p:nvPr>
        </p:nvSpPr>
        <p:spPr>
          <a:xfrm>
            <a:off x="706175" y="463300"/>
            <a:ext cx="77316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PLANIFICACIÓN TEMPORAL</a:t>
            </a:r>
            <a:endParaRPr u="sng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55F6F6F-F8B8-4F7B-B14A-67DFC75EF8C5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4" t="8198" r="5439" b="6942"/>
          <a:stretch/>
        </p:blipFill>
        <p:spPr bwMode="auto">
          <a:xfrm>
            <a:off x="2315241" y="1194817"/>
            <a:ext cx="4650993" cy="332295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49167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69"/>
          <p:cNvSpPr txBox="1">
            <a:spLocks noGrp="1"/>
          </p:cNvSpPr>
          <p:nvPr>
            <p:ph type="title"/>
          </p:nvPr>
        </p:nvSpPr>
        <p:spPr>
          <a:xfrm>
            <a:off x="706175" y="463300"/>
            <a:ext cx="77316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PLANIFICACIÓN ECONÓMICA</a:t>
            </a:r>
            <a:endParaRPr u="sng" dirty="0"/>
          </a:p>
        </p:txBody>
      </p:sp>
      <p:graphicFrame>
        <p:nvGraphicFramePr>
          <p:cNvPr id="1716" name="Google Shape;1716;p69"/>
          <p:cNvGraphicFramePr/>
          <p:nvPr>
            <p:extLst>
              <p:ext uri="{D42A27DB-BD31-4B8C-83A1-F6EECF244321}">
                <p14:modId xmlns:p14="http://schemas.microsoft.com/office/powerpoint/2010/main" val="2145858758"/>
              </p:ext>
            </p:extLst>
          </p:nvPr>
        </p:nvGraphicFramePr>
        <p:xfrm>
          <a:off x="952500" y="1452369"/>
          <a:ext cx="7238950" cy="2864910"/>
        </p:xfrm>
        <a:graphic>
          <a:graphicData uri="http://schemas.openxmlformats.org/drawingml/2006/table">
            <a:tbl>
              <a:tblPr>
                <a:noFill/>
                <a:tableStyleId>{8A8890DC-0FFA-4873-96AE-706894FAA66E}</a:tableStyleId>
              </a:tblPr>
              <a:tblGrid>
                <a:gridCol w="1973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7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83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Concepto</a:t>
                      </a:r>
                      <a:endParaRPr sz="2000" b="1" dirty="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b="1" dirty="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Descripción</a:t>
                      </a:r>
                      <a:endParaRPr sz="2000" b="1" dirty="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Coste estimado</a:t>
                      </a:r>
                      <a:endParaRPr sz="2000" b="1" dirty="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Ordenador personal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PC de gama media 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sym typeface="Roboto"/>
                        </a:rPr>
                        <a:t>1000,00 €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Programador 30 h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Freelance a 20 €/h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sym typeface="Roboto"/>
                        </a:rPr>
                        <a:t>600,00 €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Gasto eléctrico 30 h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Consumo 100 W a 0,25 €/kWh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sym typeface="Roboto"/>
                        </a:rPr>
                        <a:t>0,75 €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Programas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Licencias básicas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sym typeface="Roboto"/>
                        </a:rPr>
                        <a:t>30,00 €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Despliegue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Dominio + AWS + Hosting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sym typeface="Roboto"/>
                        </a:rPr>
                        <a:t>50,50 €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</a:t>
                      </a:r>
                      <a:endParaRPr b="1" dirty="0">
                        <a:solidFill>
                          <a:schemeClr val="dk1"/>
                        </a:solidFill>
                        <a:latin typeface="Roboto"/>
                        <a:ea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Earth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sym typeface="Roboto"/>
                        </a:rPr>
                        <a:t>1.681,25 €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7644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53"/>
          <p:cNvSpPr txBox="1">
            <a:spLocks noGrp="1"/>
          </p:cNvSpPr>
          <p:nvPr>
            <p:ph type="title"/>
          </p:nvPr>
        </p:nvSpPr>
        <p:spPr>
          <a:xfrm>
            <a:off x="1973700" y="2482963"/>
            <a:ext cx="6456900" cy="90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ANÁLISIS</a:t>
            </a:r>
            <a:endParaRPr u="sng" dirty="0"/>
          </a:p>
        </p:txBody>
      </p:sp>
      <p:sp>
        <p:nvSpPr>
          <p:cNvPr id="1399" name="Google Shape;1399;p53"/>
          <p:cNvSpPr txBox="1">
            <a:spLocks noGrp="1"/>
          </p:cNvSpPr>
          <p:nvPr>
            <p:ph type="title" idx="2"/>
          </p:nvPr>
        </p:nvSpPr>
        <p:spPr>
          <a:xfrm>
            <a:off x="7020000" y="1188137"/>
            <a:ext cx="1410600" cy="9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acing Circuit Theme by Slidesgo">
  <a:themeElements>
    <a:clrScheme name="Simple Light">
      <a:dk1>
        <a:srgbClr val="D9D9D9"/>
      </a:dk1>
      <a:lt1>
        <a:srgbClr val="000000"/>
      </a:lt1>
      <a:dk2>
        <a:srgbClr val="F4512B"/>
      </a:dk2>
      <a:lt2>
        <a:srgbClr val="AA3A2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4512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</TotalTime>
  <Words>381</Words>
  <Application>Microsoft Office PowerPoint</Application>
  <PresentationFormat>Presentación en pantalla (16:9)</PresentationFormat>
  <Paragraphs>125</Paragraphs>
  <Slides>26</Slides>
  <Notes>26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26</vt:i4>
      </vt:variant>
    </vt:vector>
  </HeadingPairs>
  <TitlesOfParts>
    <vt:vector size="32" baseType="lpstr">
      <vt:lpstr>Racing Sans One</vt:lpstr>
      <vt:lpstr>Arial</vt:lpstr>
      <vt:lpstr>Roboto</vt:lpstr>
      <vt:lpstr>Proxima Nova</vt:lpstr>
      <vt:lpstr>Racing Circuit Theme by Slidesgo</vt:lpstr>
      <vt:lpstr>Slidesgo Final Pages</vt:lpstr>
      <vt:lpstr>RacingTracker</vt:lpstr>
      <vt:lpstr>CONTENIDOS</vt:lpstr>
      <vt:lpstr>PLANIFICACIÓN</vt:lpstr>
      <vt:lpstr>PROBLEMA PLANTEADO</vt:lpstr>
      <vt:lpstr>OBJETIVOS</vt:lpstr>
      <vt:lpstr>RECURSOS</vt:lpstr>
      <vt:lpstr>PLANIFICACIÓN TEMPORAL</vt:lpstr>
      <vt:lpstr>PLANIFICACIÓN ECONÓMICA</vt:lpstr>
      <vt:lpstr>ANÁLISIS</vt:lpstr>
      <vt:lpstr>PÚBLICO OBJETIVO</vt:lpstr>
      <vt:lpstr>DIAGRAMA ENTIDAD RELACIÓN</vt:lpstr>
      <vt:lpstr>DIAGRAMA DE APLICACIÓN</vt:lpstr>
      <vt:lpstr>DISEÑO</vt:lpstr>
      <vt:lpstr>PROTOTIPOS</vt:lpstr>
      <vt:lpstr>PROTOTIPOS</vt:lpstr>
      <vt:lpstr>PROTOTIPOS</vt:lpstr>
      <vt:lpstr>PALETA DE COLORES</vt:lpstr>
      <vt:lpstr>TIPOGRAFÍA</vt:lpstr>
      <vt:lpstr>CONCLUSIONES</vt:lpstr>
      <vt:lpstr>PRUEBAS</vt:lpstr>
      <vt:lpstr>OBJETIVOS CUMPLIDOS</vt:lpstr>
      <vt:lpstr>PROPUESTAS DE MEJORA</vt:lpstr>
      <vt:lpstr>DEMO</vt:lpstr>
      <vt:lpstr>GRACIAS</vt:lpstr>
      <vt:lpstr>ICON PACK</vt:lpstr>
      <vt:lpstr>Fonts &amp; colors used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RacingTracker THEME</dc:title>
  <cp:lastModifiedBy>VÍCTOR GARCÍA MURILLO</cp:lastModifiedBy>
  <cp:revision>35</cp:revision>
  <dcterms:modified xsi:type="dcterms:W3CDTF">2025-05-17T16:25:29Z</dcterms:modified>
</cp:coreProperties>
</file>